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6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357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6" r:id="rId25"/>
    <p:sldId id="297" r:id="rId26"/>
    <p:sldId id="298" r:id="rId27"/>
    <p:sldId id="299" r:id="rId28"/>
    <p:sldId id="316" r:id="rId29"/>
    <p:sldId id="318" r:id="rId30"/>
    <p:sldId id="320" r:id="rId31"/>
    <p:sldId id="321" r:id="rId32"/>
    <p:sldId id="322" r:id="rId33"/>
    <p:sldId id="342" r:id="rId34"/>
    <p:sldId id="350" r:id="rId35"/>
    <p:sldId id="351" r:id="rId36"/>
    <p:sldId id="352" r:id="rId37"/>
    <p:sldId id="353" r:id="rId38"/>
    <p:sldId id="354" r:id="rId39"/>
    <p:sldId id="355" r:id="rId40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7" autoAdjust="0"/>
    <p:restoredTop sz="94660"/>
  </p:normalViewPr>
  <p:slideViewPr>
    <p:cSldViewPr>
      <p:cViewPr varScale="1">
        <p:scale>
          <a:sx n="75" d="100"/>
          <a:sy n="75" d="100"/>
        </p:scale>
        <p:origin x="8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7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93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7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87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13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03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33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4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34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59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99CC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4830" y="2161601"/>
            <a:ext cx="3763645" cy="4524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42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3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5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5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3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54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11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85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20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648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slide" Target="slide17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4.xml"/><Relationship Id="rId7" Type="http://schemas.openxmlformats.org/officeDocument/2006/relationships/slide" Target="slide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icola.it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slide" Target="slide34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3209959"/>
            <a:ext cx="5714228" cy="2421464"/>
          </a:xfrm>
        </p:spPr>
        <p:txBody>
          <a:bodyPr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0"/>
              </a:spcBef>
            </a:pPr>
            <a:r>
              <a:rPr lang="it-IT" sz="5400" noProof="1">
                <a:latin typeface="Chiller" panose="04020404031007020602" pitchFamily="82" charset="0"/>
              </a:rPr>
              <a:t>GLOBALIZZAZIONE</a:t>
            </a: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729258"/>
          </a:xfrm>
        </p:spPr>
        <p:txBody>
          <a:bodyPr>
            <a:normAutofit fontScale="62500" lnSpcReduction="20000"/>
          </a:bodyPr>
          <a:lstStyle/>
          <a:p>
            <a:r>
              <a:rPr lang="it-IT" sz="2700" noProof="1">
                <a:latin typeface="Chiller" panose="04020404031007020602" pitchFamily="82" charset="0"/>
              </a:rPr>
              <a:t>2015-2016</a:t>
            </a:r>
            <a:r>
              <a:rPr lang="it-IT" noProof="1" smtClean="0"/>
              <a:t>                         </a:t>
            </a:r>
            <a:r>
              <a:rPr lang="it-IT" sz="6500" noProof="1" smtClean="0"/>
              <a:t>	                         </a:t>
            </a:r>
            <a:r>
              <a:rPr lang="it-IT" noProof="1" smtClean="0"/>
              <a:t>					</a:t>
            </a:r>
            <a:r>
              <a:rPr lang="it-IT" sz="4350" noProof="1" smtClean="0">
                <a:latin typeface="Chiller" panose="04020404031007020602" pitchFamily="82" charset="0"/>
              </a:rPr>
              <a:t>classe </a:t>
            </a:r>
            <a:r>
              <a:rPr lang="it-IT" sz="4350" noProof="1">
                <a:latin typeface="Chiller" panose="04020404031007020602" pitchFamily="82" charset="0"/>
              </a:rPr>
              <a:t>3D</a:t>
            </a:r>
            <a:r>
              <a:rPr lang="it-IT" noProof="1" smtClean="0"/>
              <a:t>						  	  				  			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033"/>
            <a:ext cx="3597169" cy="35936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9" y="827034"/>
            <a:ext cx="5587925" cy="35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250" y="1521460"/>
            <a:ext cx="255269" cy="1224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5880" y="1521460"/>
            <a:ext cx="90169" cy="45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7010" y="1840229"/>
            <a:ext cx="270509" cy="925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3879" y="1840229"/>
            <a:ext cx="270510" cy="925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0750" y="1840229"/>
            <a:ext cx="269239" cy="925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7779" y="1838960"/>
            <a:ext cx="247650" cy="906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220" y="1840229"/>
            <a:ext cx="267969" cy="925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1520" y="1838960"/>
            <a:ext cx="396239" cy="906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3809" y="1521460"/>
            <a:ext cx="90170" cy="1224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2720" y="1840229"/>
            <a:ext cx="269239" cy="9258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1200" y="1522730"/>
            <a:ext cx="257810" cy="12433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2040" y="1521460"/>
            <a:ext cx="90170" cy="1224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6529" y="1838960"/>
            <a:ext cx="257810" cy="1244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4670" y="1521460"/>
            <a:ext cx="90170" cy="1224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3579" y="1840229"/>
            <a:ext cx="269239" cy="9258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51879" y="1838960"/>
            <a:ext cx="247650" cy="906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3509" y="1522730"/>
            <a:ext cx="175260" cy="12433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7350" y="1840229"/>
            <a:ext cx="269240" cy="9258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4219" y="1838960"/>
            <a:ext cx="257809" cy="1266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65059" y="1521460"/>
            <a:ext cx="90170" cy="1224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33969" y="1840229"/>
            <a:ext cx="267970" cy="925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1000" y="1838960"/>
            <a:ext cx="247650" cy="906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46440" y="1840229"/>
            <a:ext cx="270509" cy="9258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1550" y="1483360"/>
            <a:ext cx="256540" cy="12255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3180" y="1483360"/>
            <a:ext cx="1480820" cy="12458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0520" y="1800860"/>
            <a:ext cx="269240" cy="9283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58820" y="1483360"/>
            <a:ext cx="2242819" cy="15633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1120" y="17068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60" y="0"/>
                </a:moveTo>
                <a:lnTo>
                  <a:pt x="0" y="10160"/>
                </a:lnTo>
                <a:lnTo>
                  <a:pt x="10160" y="10160"/>
                </a:lnTo>
                <a:lnTo>
                  <a:pt x="10160" y="0"/>
                </a:lnTo>
                <a:close/>
              </a:path>
            </a:pathLst>
          </a:custGeom>
          <a:solidFill>
            <a:srgbClr val="B2D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70959" y="169672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20320" y="0"/>
                </a:moveTo>
                <a:lnTo>
                  <a:pt x="0" y="20320"/>
                </a:lnTo>
                <a:lnTo>
                  <a:pt x="10160" y="20320"/>
                </a:lnTo>
                <a:lnTo>
                  <a:pt x="20320" y="10160"/>
                </a:lnTo>
                <a:lnTo>
                  <a:pt x="20320" y="0"/>
                </a:lnTo>
                <a:close/>
              </a:path>
            </a:pathLst>
          </a:custGeom>
          <a:solidFill>
            <a:srgbClr val="B1D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0800" y="168656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480" y="0"/>
                </a:moveTo>
                <a:lnTo>
                  <a:pt x="0" y="30480"/>
                </a:lnTo>
                <a:lnTo>
                  <a:pt x="10160" y="30480"/>
                </a:lnTo>
                <a:lnTo>
                  <a:pt x="30480" y="10160"/>
                </a:lnTo>
                <a:lnTo>
                  <a:pt x="30480" y="0"/>
                </a:lnTo>
                <a:close/>
              </a:path>
            </a:pathLst>
          </a:custGeom>
          <a:solidFill>
            <a:srgbClr val="B1D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50640" y="167640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40" y="0"/>
                </a:moveTo>
                <a:lnTo>
                  <a:pt x="0" y="40640"/>
                </a:lnTo>
                <a:lnTo>
                  <a:pt x="10160" y="40640"/>
                </a:lnTo>
                <a:lnTo>
                  <a:pt x="40640" y="10160"/>
                </a:lnTo>
                <a:lnTo>
                  <a:pt x="40640" y="0"/>
                </a:lnTo>
                <a:close/>
              </a:path>
            </a:pathLst>
          </a:custGeom>
          <a:solidFill>
            <a:srgbClr val="B0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40479" y="16662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50800"/>
                </a:lnTo>
                <a:lnTo>
                  <a:pt x="10159" y="50800"/>
                </a:lnTo>
                <a:lnTo>
                  <a:pt x="50800" y="10159"/>
                </a:lnTo>
                <a:lnTo>
                  <a:pt x="50800" y="0"/>
                </a:lnTo>
                <a:close/>
              </a:path>
            </a:pathLst>
          </a:custGeom>
          <a:solidFill>
            <a:srgbClr val="AFD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30320" y="165607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960" y="0"/>
                </a:moveTo>
                <a:lnTo>
                  <a:pt x="0" y="60960"/>
                </a:lnTo>
                <a:lnTo>
                  <a:pt x="10160" y="60960"/>
                </a:lnTo>
                <a:lnTo>
                  <a:pt x="60960" y="10160"/>
                </a:lnTo>
                <a:lnTo>
                  <a:pt x="60960" y="0"/>
                </a:lnTo>
                <a:close/>
              </a:path>
            </a:pathLst>
          </a:custGeom>
          <a:solidFill>
            <a:srgbClr val="AED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20159" y="1645920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71120" y="0"/>
                </a:moveTo>
                <a:lnTo>
                  <a:pt x="0" y="71120"/>
                </a:lnTo>
                <a:lnTo>
                  <a:pt x="10160" y="71120"/>
                </a:lnTo>
                <a:lnTo>
                  <a:pt x="71120" y="10160"/>
                </a:lnTo>
                <a:lnTo>
                  <a:pt x="71120" y="0"/>
                </a:lnTo>
                <a:close/>
              </a:path>
            </a:pathLst>
          </a:custGeom>
          <a:solidFill>
            <a:srgbClr val="AD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0000" y="16357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1280" y="0"/>
                </a:moveTo>
                <a:lnTo>
                  <a:pt x="0" y="81280"/>
                </a:lnTo>
                <a:lnTo>
                  <a:pt x="10160" y="81280"/>
                </a:lnTo>
                <a:lnTo>
                  <a:pt x="81280" y="10160"/>
                </a:lnTo>
                <a:lnTo>
                  <a:pt x="81280" y="0"/>
                </a:lnTo>
                <a:close/>
              </a:path>
            </a:pathLst>
          </a:custGeom>
          <a:solidFill>
            <a:srgbClr val="ADD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1109" y="1625600"/>
            <a:ext cx="90170" cy="91440"/>
          </a:xfrm>
          <a:custGeom>
            <a:avLst/>
            <a:gdLst/>
            <a:ahLst/>
            <a:cxnLst/>
            <a:rect l="l" t="t" r="r" b="b"/>
            <a:pathLst>
              <a:path w="90170" h="91439">
                <a:moveTo>
                  <a:pt x="90170" y="0"/>
                </a:moveTo>
                <a:lnTo>
                  <a:pt x="0" y="90170"/>
                </a:lnTo>
                <a:lnTo>
                  <a:pt x="0" y="91440"/>
                </a:lnTo>
                <a:lnTo>
                  <a:pt x="8889" y="9144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C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1109" y="1615439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29"/>
                </a:lnTo>
                <a:lnTo>
                  <a:pt x="90170" y="10159"/>
                </a:lnTo>
                <a:lnTo>
                  <a:pt x="90170" y="0"/>
                </a:lnTo>
                <a:close/>
              </a:path>
            </a:pathLst>
          </a:custGeom>
          <a:solidFill>
            <a:srgbClr val="ABD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1109" y="160528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AD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1109" y="1595119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AD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1109" y="158496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9D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01109" y="157480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8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1109" y="1564639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29"/>
                </a:lnTo>
                <a:lnTo>
                  <a:pt x="90170" y="10159"/>
                </a:lnTo>
                <a:lnTo>
                  <a:pt x="90170" y="0"/>
                </a:lnTo>
                <a:close/>
              </a:path>
            </a:pathLst>
          </a:custGeom>
          <a:solidFill>
            <a:srgbClr val="A7D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01109" y="155448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6D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1109" y="1544319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6D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01109" y="153416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5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01109" y="152400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330"/>
                </a:lnTo>
                <a:lnTo>
                  <a:pt x="90170" y="10160"/>
                </a:lnTo>
                <a:lnTo>
                  <a:pt x="90170" y="0"/>
                </a:lnTo>
                <a:close/>
              </a:path>
            </a:pathLst>
          </a:custGeom>
          <a:solidFill>
            <a:srgbClr val="A4D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01109" y="1513810"/>
            <a:ext cx="90170" cy="100965"/>
          </a:xfrm>
          <a:custGeom>
            <a:avLst/>
            <a:gdLst/>
            <a:ahLst/>
            <a:cxnLst/>
            <a:rect l="l" t="t" r="r" b="b"/>
            <a:pathLst>
              <a:path w="90170" h="100965">
                <a:moveTo>
                  <a:pt x="90170" y="0"/>
                </a:moveTo>
                <a:lnTo>
                  <a:pt x="0" y="89996"/>
                </a:lnTo>
                <a:lnTo>
                  <a:pt x="0" y="100359"/>
                </a:lnTo>
                <a:lnTo>
                  <a:pt x="90170" y="10189"/>
                </a:lnTo>
                <a:lnTo>
                  <a:pt x="90170" y="0"/>
                </a:lnTo>
                <a:close/>
              </a:path>
            </a:pathLst>
          </a:custGeom>
          <a:solidFill>
            <a:srgbClr val="A3D1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01109" y="150366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89996"/>
                </a:lnTo>
                <a:lnTo>
                  <a:pt x="0" y="100146"/>
                </a:lnTo>
                <a:lnTo>
                  <a:pt x="90170" y="10150"/>
                </a:lnTo>
                <a:lnTo>
                  <a:pt x="90170" y="0"/>
                </a:lnTo>
                <a:close/>
              </a:path>
            </a:pathLst>
          </a:custGeom>
          <a:solidFill>
            <a:srgbClr val="A3D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1109" y="149351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89996"/>
                </a:lnTo>
                <a:lnTo>
                  <a:pt x="0" y="100146"/>
                </a:lnTo>
                <a:lnTo>
                  <a:pt x="90170" y="10150"/>
                </a:lnTo>
                <a:lnTo>
                  <a:pt x="90170" y="0"/>
                </a:lnTo>
                <a:close/>
              </a:path>
            </a:pathLst>
          </a:custGeom>
          <a:solidFill>
            <a:srgbClr val="A2D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01109" y="1483360"/>
            <a:ext cx="90170" cy="100330"/>
          </a:xfrm>
          <a:custGeom>
            <a:avLst/>
            <a:gdLst/>
            <a:ahLst/>
            <a:cxnLst/>
            <a:rect l="l" t="t" r="r" b="b"/>
            <a:pathLst>
              <a:path w="90170" h="100330">
                <a:moveTo>
                  <a:pt x="90170" y="0"/>
                </a:moveTo>
                <a:lnTo>
                  <a:pt x="0" y="90170"/>
                </a:lnTo>
                <a:lnTo>
                  <a:pt x="0" y="100146"/>
                </a:lnTo>
                <a:lnTo>
                  <a:pt x="90170" y="10150"/>
                </a:lnTo>
                <a:lnTo>
                  <a:pt x="90170" y="0"/>
                </a:lnTo>
                <a:close/>
              </a:path>
            </a:pathLst>
          </a:custGeom>
          <a:solidFill>
            <a:srgbClr val="A1D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01109" y="148336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90170" y="0"/>
                </a:moveTo>
                <a:lnTo>
                  <a:pt x="80009" y="0"/>
                </a:lnTo>
                <a:lnTo>
                  <a:pt x="0" y="80009"/>
                </a:lnTo>
                <a:lnTo>
                  <a:pt x="0" y="90169"/>
                </a:lnTo>
                <a:lnTo>
                  <a:pt x="90170" y="0"/>
                </a:lnTo>
                <a:close/>
              </a:path>
            </a:pathLst>
          </a:custGeom>
          <a:solidFill>
            <a:srgbClr val="A0C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01109" y="148336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80009" y="0"/>
                </a:moveTo>
                <a:lnTo>
                  <a:pt x="69850" y="0"/>
                </a:lnTo>
                <a:lnTo>
                  <a:pt x="0" y="69850"/>
                </a:lnTo>
                <a:lnTo>
                  <a:pt x="0" y="80009"/>
                </a:lnTo>
                <a:lnTo>
                  <a:pt x="80009" y="0"/>
                </a:lnTo>
                <a:close/>
              </a:path>
            </a:pathLst>
          </a:custGeom>
          <a:solidFill>
            <a:srgbClr val="9FC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01109" y="148336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850" y="0"/>
                </a:moveTo>
                <a:lnTo>
                  <a:pt x="58449" y="0"/>
                </a:lnTo>
                <a:lnTo>
                  <a:pt x="0" y="58562"/>
                </a:lnTo>
                <a:lnTo>
                  <a:pt x="0" y="69850"/>
                </a:lnTo>
                <a:lnTo>
                  <a:pt x="69850" y="0"/>
                </a:lnTo>
                <a:close/>
              </a:path>
            </a:pathLst>
          </a:custGeom>
          <a:solidFill>
            <a:srgbClr val="9FC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01109" y="148336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449" y="0"/>
                </a:moveTo>
                <a:lnTo>
                  <a:pt x="49490" y="0"/>
                </a:lnTo>
                <a:lnTo>
                  <a:pt x="0" y="49395"/>
                </a:lnTo>
                <a:lnTo>
                  <a:pt x="0" y="58562"/>
                </a:lnTo>
                <a:lnTo>
                  <a:pt x="58449" y="0"/>
                </a:lnTo>
                <a:close/>
              </a:path>
            </a:pathLst>
          </a:custGeom>
          <a:solidFill>
            <a:srgbClr val="9EC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01109" y="148336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490" y="0"/>
                </a:moveTo>
                <a:lnTo>
                  <a:pt x="39320" y="0"/>
                </a:lnTo>
                <a:lnTo>
                  <a:pt x="0" y="39245"/>
                </a:lnTo>
                <a:lnTo>
                  <a:pt x="0" y="49395"/>
                </a:lnTo>
                <a:lnTo>
                  <a:pt x="49490" y="0"/>
                </a:lnTo>
                <a:close/>
              </a:path>
            </a:pathLst>
          </a:custGeom>
          <a:solidFill>
            <a:srgbClr val="9DC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01109" y="14833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320" y="0"/>
                </a:moveTo>
                <a:lnTo>
                  <a:pt x="29151" y="0"/>
                </a:lnTo>
                <a:lnTo>
                  <a:pt x="0" y="29094"/>
                </a:lnTo>
                <a:lnTo>
                  <a:pt x="0" y="39245"/>
                </a:lnTo>
                <a:lnTo>
                  <a:pt x="39320" y="0"/>
                </a:lnTo>
                <a:close/>
              </a:path>
            </a:pathLst>
          </a:custGeom>
          <a:solidFill>
            <a:srgbClr val="9CCD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01109" y="148336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29151" y="0"/>
                </a:moveTo>
                <a:lnTo>
                  <a:pt x="18981" y="0"/>
                </a:lnTo>
                <a:lnTo>
                  <a:pt x="0" y="18944"/>
                </a:lnTo>
                <a:lnTo>
                  <a:pt x="0" y="29094"/>
                </a:lnTo>
                <a:lnTo>
                  <a:pt x="29151" y="0"/>
                </a:lnTo>
                <a:close/>
              </a:path>
            </a:pathLst>
          </a:custGeom>
          <a:solidFill>
            <a:srgbClr val="9CC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01109" y="148336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81" y="0"/>
                </a:moveTo>
                <a:lnTo>
                  <a:pt x="8811" y="0"/>
                </a:lnTo>
                <a:lnTo>
                  <a:pt x="0" y="8794"/>
                </a:lnTo>
                <a:lnTo>
                  <a:pt x="0" y="18944"/>
                </a:lnTo>
                <a:lnTo>
                  <a:pt x="18981" y="0"/>
                </a:lnTo>
                <a:close/>
              </a:path>
            </a:pathLst>
          </a:custGeom>
          <a:solidFill>
            <a:srgbClr val="9BC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01109" y="148336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8811" y="0"/>
                </a:moveTo>
                <a:lnTo>
                  <a:pt x="0" y="0"/>
                </a:lnTo>
                <a:lnTo>
                  <a:pt x="0" y="8794"/>
                </a:lnTo>
                <a:lnTo>
                  <a:pt x="8811" y="0"/>
                </a:lnTo>
                <a:close/>
              </a:path>
            </a:pathLst>
          </a:custGeom>
          <a:solidFill>
            <a:srgbClr val="9A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01970" y="1483360"/>
            <a:ext cx="3081020" cy="1668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93184" y="171681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25" y="0"/>
                </a:moveTo>
                <a:lnTo>
                  <a:pt x="0" y="225"/>
                </a:lnTo>
                <a:lnTo>
                  <a:pt x="225" y="225"/>
                </a:lnTo>
                <a:lnTo>
                  <a:pt x="225" y="0"/>
                </a:lnTo>
                <a:close/>
              </a:path>
            </a:pathLst>
          </a:custGeom>
          <a:solidFill>
            <a:srgbClr val="B3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83014" y="170666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395" y="0"/>
                </a:moveTo>
                <a:lnTo>
                  <a:pt x="0" y="10375"/>
                </a:lnTo>
                <a:lnTo>
                  <a:pt x="10169" y="10375"/>
                </a:lnTo>
                <a:lnTo>
                  <a:pt x="10395" y="10150"/>
                </a:lnTo>
                <a:lnTo>
                  <a:pt x="10395" y="0"/>
                </a:lnTo>
                <a:close/>
              </a:path>
            </a:pathLst>
          </a:custGeom>
          <a:solidFill>
            <a:srgbClr val="B2D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72844" y="16965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565" y="0"/>
                </a:moveTo>
                <a:lnTo>
                  <a:pt x="0" y="20525"/>
                </a:lnTo>
                <a:lnTo>
                  <a:pt x="10169" y="20525"/>
                </a:lnTo>
                <a:lnTo>
                  <a:pt x="20565" y="10150"/>
                </a:lnTo>
                <a:lnTo>
                  <a:pt x="20565" y="0"/>
                </a:lnTo>
                <a:close/>
              </a:path>
            </a:pathLst>
          </a:custGeom>
          <a:solidFill>
            <a:srgbClr val="B1D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61659" y="168528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750" y="0"/>
                </a:moveTo>
                <a:lnTo>
                  <a:pt x="0" y="31750"/>
                </a:lnTo>
                <a:lnTo>
                  <a:pt x="11184" y="31750"/>
                </a:lnTo>
                <a:lnTo>
                  <a:pt x="31750" y="11224"/>
                </a:lnTo>
                <a:lnTo>
                  <a:pt x="31750" y="0"/>
                </a:lnTo>
                <a:close/>
              </a:path>
            </a:pathLst>
          </a:custGeom>
          <a:solidFill>
            <a:srgbClr val="B1D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1500" y="167512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910" y="0"/>
                </a:moveTo>
                <a:lnTo>
                  <a:pt x="0" y="41910"/>
                </a:lnTo>
                <a:lnTo>
                  <a:pt x="10160" y="41910"/>
                </a:lnTo>
                <a:lnTo>
                  <a:pt x="41910" y="10160"/>
                </a:lnTo>
                <a:lnTo>
                  <a:pt x="41910" y="0"/>
                </a:lnTo>
                <a:close/>
              </a:path>
            </a:pathLst>
          </a:custGeom>
          <a:solidFill>
            <a:srgbClr val="B0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41340" y="1664970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52070" y="0"/>
                </a:moveTo>
                <a:lnTo>
                  <a:pt x="0" y="52070"/>
                </a:lnTo>
                <a:lnTo>
                  <a:pt x="10160" y="52070"/>
                </a:lnTo>
                <a:lnTo>
                  <a:pt x="52070" y="10160"/>
                </a:lnTo>
                <a:lnTo>
                  <a:pt x="52070" y="0"/>
                </a:lnTo>
                <a:close/>
              </a:path>
            </a:pathLst>
          </a:custGeom>
          <a:solidFill>
            <a:srgbClr val="AFD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31179" y="165481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62229" y="0"/>
                </a:moveTo>
                <a:lnTo>
                  <a:pt x="0" y="62229"/>
                </a:lnTo>
                <a:lnTo>
                  <a:pt x="10159" y="62229"/>
                </a:lnTo>
                <a:lnTo>
                  <a:pt x="62229" y="10159"/>
                </a:lnTo>
                <a:lnTo>
                  <a:pt x="62229" y="0"/>
                </a:lnTo>
                <a:close/>
              </a:path>
            </a:pathLst>
          </a:custGeom>
          <a:solidFill>
            <a:srgbClr val="AED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21020" y="164465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72389" y="0"/>
                </a:moveTo>
                <a:lnTo>
                  <a:pt x="0" y="72389"/>
                </a:lnTo>
                <a:lnTo>
                  <a:pt x="10160" y="72389"/>
                </a:lnTo>
                <a:lnTo>
                  <a:pt x="72389" y="10160"/>
                </a:lnTo>
                <a:lnTo>
                  <a:pt x="72389" y="0"/>
                </a:lnTo>
                <a:close/>
              </a:path>
            </a:pathLst>
          </a:custGeom>
          <a:solidFill>
            <a:srgbClr val="AD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11826" y="1635613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81584" y="0"/>
                </a:moveTo>
                <a:lnTo>
                  <a:pt x="0" y="81426"/>
                </a:lnTo>
                <a:lnTo>
                  <a:pt x="9194" y="81426"/>
                </a:lnTo>
                <a:lnTo>
                  <a:pt x="81584" y="9036"/>
                </a:lnTo>
                <a:lnTo>
                  <a:pt x="81584" y="0"/>
                </a:lnTo>
                <a:close/>
              </a:path>
            </a:pathLst>
          </a:custGeom>
          <a:solidFill>
            <a:srgbClr val="ADD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01970" y="1625462"/>
            <a:ext cx="91440" cy="92075"/>
          </a:xfrm>
          <a:custGeom>
            <a:avLst/>
            <a:gdLst/>
            <a:ahLst/>
            <a:cxnLst/>
            <a:rect l="l" t="t" r="r" b="b"/>
            <a:pathLst>
              <a:path w="91439" h="92075">
                <a:moveTo>
                  <a:pt x="91439" y="0"/>
                </a:moveTo>
                <a:lnTo>
                  <a:pt x="0" y="91263"/>
                </a:lnTo>
                <a:lnTo>
                  <a:pt x="0" y="91577"/>
                </a:lnTo>
                <a:lnTo>
                  <a:pt x="9855" y="91577"/>
                </a:lnTo>
                <a:lnTo>
                  <a:pt x="91439" y="10150"/>
                </a:lnTo>
                <a:lnTo>
                  <a:pt x="91439" y="0"/>
                </a:lnTo>
                <a:close/>
              </a:path>
            </a:pathLst>
          </a:custGeom>
          <a:solidFill>
            <a:srgbClr val="AC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01970" y="1614169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69">
                <a:moveTo>
                  <a:pt x="91439" y="0"/>
                </a:moveTo>
                <a:lnTo>
                  <a:pt x="0" y="91439"/>
                </a:lnTo>
                <a:lnTo>
                  <a:pt x="0" y="102556"/>
                </a:lnTo>
                <a:lnTo>
                  <a:pt x="91439" y="11292"/>
                </a:lnTo>
                <a:lnTo>
                  <a:pt x="91439" y="0"/>
                </a:lnTo>
                <a:close/>
              </a:path>
            </a:pathLst>
          </a:custGeom>
          <a:solidFill>
            <a:srgbClr val="ABD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01970" y="160401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599"/>
                </a:lnTo>
                <a:lnTo>
                  <a:pt x="91439" y="10159"/>
                </a:lnTo>
                <a:lnTo>
                  <a:pt x="91439" y="0"/>
                </a:lnTo>
                <a:close/>
              </a:path>
            </a:pathLst>
          </a:custGeom>
          <a:solidFill>
            <a:srgbClr val="AAD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01970" y="159385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AD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01970" y="1583689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9D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01970" y="157353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8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01970" y="1563369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7D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1970" y="155321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599"/>
                </a:lnTo>
                <a:lnTo>
                  <a:pt x="91439" y="10159"/>
                </a:lnTo>
                <a:lnTo>
                  <a:pt x="91439" y="0"/>
                </a:lnTo>
                <a:close/>
              </a:path>
            </a:pathLst>
          </a:custGeom>
          <a:solidFill>
            <a:srgbClr val="A6D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01970" y="154305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6D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01970" y="1532889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5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01970" y="152273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4D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01970" y="1512569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3D1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01970" y="150241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599"/>
                </a:lnTo>
                <a:lnTo>
                  <a:pt x="91439" y="10159"/>
                </a:lnTo>
                <a:lnTo>
                  <a:pt x="91439" y="0"/>
                </a:lnTo>
                <a:close/>
              </a:path>
            </a:pathLst>
          </a:custGeom>
          <a:solidFill>
            <a:srgbClr val="A3D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1970" y="1492250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39" h="101600">
                <a:moveTo>
                  <a:pt x="91439" y="0"/>
                </a:moveTo>
                <a:lnTo>
                  <a:pt x="0" y="91439"/>
                </a:lnTo>
                <a:lnTo>
                  <a:pt x="0" y="101600"/>
                </a:lnTo>
                <a:lnTo>
                  <a:pt x="91439" y="10160"/>
                </a:lnTo>
                <a:lnTo>
                  <a:pt x="91439" y="0"/>
                </a:lnTo>
                <a:close/>
              </a:path>
            </a:pathLst>
          </a:custGeom>
          <a:solidFill>
            <a:srgbClr val="A2D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01970" y="1483360"/>
            <a:ext cx="91440" cy="100330"/>
          </a:xfrm>
          <a:custGeom>
            <a:avLst/>
            <a:gdLst/>
            <a:ahLst/>
            <a:cxnLst/>
            <a:rect l="l" t="t" r="r" b="b"/>
            <a:pathLst>
              <a:path w="91439" h="100330">
                <a:moveTo>
                  <a:pt x="90169" y="0"/>
                </a:moveTo>
                <a:lnTo>
                  <a:pt x="0" y="90169"/>
                </a:lnTo>
                <a:lnTo>
                  <a:pt x="0" y="100329"/>
                </a:lnTo>
                <a:lnTo>
                  <a:pt x="91439" y="8889"/>
                </a:lnTo>
                <a:lnTo>
                  <a:pt x="91439" y="1270"/>
                </a:lnTo>
                <a:lnTo>
                  <a:pt x="90169" y="0"/>
                </a:lnTo>
                <a:close/>
              </a:path>
            </a:pathLst>
          </a:custGeom>
          <a:solidFill>
            <a:srgbClr val="A1D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01970" y="148336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90169" y="0"/>
                </a:moveTo>
                <a:lnTo>
                  <a:pt x="80009" y="0"/>
                </a:lnTo>
                <a:lnTo>
                  <a:pt x="0" y="80009"/>
                </a:lnTo>
                <a:lnTo>
                  <a:pt x="0" y="90169"/>
                </a:lnTo>
                <a:lnTo>
                  <a:pt x="90169" y="0"/>
                </a:lnTo>
                <a:close/>
              </a:path>
            </a:pathLst>
          </a:custGeom>
          <a:solidFill>
            <a:srgbClr val="A0C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01970" y="148336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80009" y="0"/>
                </a:moveTo>
                <a:lnTo>
                  <a:pt x="69849" y="0"/>
                </a:lnTo>
                <a:lnTo>
                  <a:pt x="0" y="69849"/>
                </a:lnTo>
                <a:lnTo>
                  <a:pt x="0" y="80009"/>
                </a:lnTo>
                <a:lnTo>
                  <a:pt x="80009" y="0"/>
                </a:lnTo>
                <a:close/>
              </a:path>
            </a:pathLst>
          </a:custGeom>
          <a:solidFill>
            <a:srgbClr val="9FC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01970" y="148336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849" y="0"/>
                </a:moveTo>
                <a:lnTo>
                  <a:pt x="59689" y="0"/>
                </a:lnTo>
                <a:lnTo>
                  <a:pt x="0" y="59689"/>
                </a:lnTo>
                <a:lnTo>
                  <a:pt x="0" y="69849"/>
                </a:lnTo>
                <a:lnTo>
                  <a:pt x="69849" y="0"/>
                </a:lnTo>
                <a:close/>
              </a:path>
            </a:pathLst>
          </a:custGeom>
          <a:solidFill>
            <a:srgbClr val="9FC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01970" y="1483360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689" y="0"/>
                </a:moveTo>
                <a:lnTo>
                  <a:pt x="49529" y="0"/>
                </a:lnTo>
                <a:lnTo>
                  <a:pt x="0" y="49529"/>
                </a:lnTo>
                <a:lnTo>
                  <a:pt x="0" y="59689"/>
                </a:lnTo>
                <a:lnTo>
                  <a:pt x="59689" y="0"/>
                </a:lnTo>
                <a:close/>
              </a:path>
            </a:pathLst>
          </a:custGeom>
          <a:solidFill>
            <a:srgbClr val="9EC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01970" y="148336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529" y="0"/>
                </a:moveTo>
                <a:lnTo>
                  <a:pt x="39369" y="0"/>
                </a:lnTo>
                <a:lnTo>
                  <a:pt x="0" y="39369"/>
                </a:lnTo>
                <a:lnTo>
                  <a:pt x="0" y="49529"/>
                </a:lnTo>
                <a:lnTo>
                  <a:pt x="49529" y="0"/>
                </a:lnTo>
                <a:close/>
              </a:path>
            </a:pathLst>
          </a:custGeom>
          <a:solidFill>
            <a:srgbClr val="9DC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01970" y="14833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9369" y="0"/>
                </a:moveTo>
                <a:lnTo>
                  <a:pt x="29209" y="0"/>
                </a:lnTo>
                <a:lnTo>
                  <a:pt x="0" y="29209"/>
                </a:lnTo>
                <a:lnTo>
                  <a:pt x="0" y="39369"/>
                </a:lnTo>
                <a:lnTo>
                  <a:pt x="39369" y="0"/>
                </a:lnTo>
                <a:close/>
              </a:path>
            </a:pathLst>
          </a:custGeom>
          <a:solidFill>
            <a:srgbClr val="9CCD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01970" y="148336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29209" y="0"/>
                </a:moveTo>
                <a:lnTo>
                  <a:pt x="19049" y="0"/>
                </a:lnTo>
                <a:lnTo>
                  <a:pt x="0" y="19049"/>
                </a:lnTo>
                <a:lnTo>
                  <a:pt x="0" y="29209"/>
                </a:lnTo>
                <a:lnTo>
                  <a:pt x="29209" y="0"/>
                </a:lnTo>
                <a:close/>
              </a:path>
            </a:pathLst>
          </a:custGeom>
          <a:solidFill>
            <a:srgbClr val="9CC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01970" y="148336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9049" y="0"/>
                </a:moveTo>
                <a:lnTo>
                  <a:pt x="8889" y="0"/>
                </a:lnTo>
                <a:lnTo>
                  <a:pt x="0" y="8889"/>
                </a:lnTo>
                <a:lnTo>
                  <a:pt x="0" y="19049"/>
                </a:lnTo>
                <a:lnTo>
                  <a:pt x="19049" y="0"/>
                </a:lnTo>
                <a:close/>
              </a:path>
            </a:pathLst>
          </a:custGeom>
          <a:solidFill>
            <a:srgbClr val="9BC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01970" y="148336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8889" y="0"/>
                </a:moveTo>
                <a:lnTo>
                  <a:pt x="0" y="0"/>
                </a:lnTo>
                <a:lnTo>
                  <a:pt x="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9A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32230" y="4724400"/>
            <a:ext cx="2592070" cy="350520"/>
          </a:xfrm>
          <a:custGeom>
            <a:avLst/>
            <a:gdLst/>
            <a:ahLst/>
            <a:cxnLst/>
            <a:rect l="l" t="t" r="r" b="b"/>
            <a:pathLst>
              <a:path w="2592070" h="350520">
                <a:moveTo>
                  <a:pt x="0" y="0"/>
                </a:moveTo>
                <a:lnTo>
                  <a:pt x="2592070" y="0"/>
                </a:lnTo>
                <a:lnTo>
                  <a:pt x="2592070" y="350519"/>
                </a:lnTo>
                <a:lnTo>
                  <a:pt x="0" y="350519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32230" y="4724400"/>
            <a:ext cx="2592070" cy="350520"/>
          </a:xfrm>
          <a:custGeom>
            <a:avLst/>
            <a:gdLst/>
            <a:ahLst/>
            <a:cxnLst/>
            <a:rect l="l" t="t" r="r" b="b"/>
            <a:pathLst>
              <a:path w="2592070" h="350520">
                <a:moveTo>
                  <a:pt x="0" y="0"/>
                </a:moveTo>
                <a:lnTo>
                  <a:pt x="2592070" y="0"/>
                </a:lnTo>
                <a:lnTo>
                  <a:pt x="2592070" y="350519"/>
                </a:lnTo>
                <a:lnTo>
                  <a:pt x="0" y="35051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332230" y="4747259"/>
            <a:ext cx="259207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Il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viaggio delle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banane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64918" y="3677921"/>
            <a:ext cx="2684781" cy="317499"/>
          </a:xfrm>
          <a:custGeom>
            <a:avLst/>
            <a:gdLst/>
            <a:ahLst/>
            <a:cxnLst/>
            <a:rect l="l" t="t" r="r" b="b"/>
            <a:pathLst>
              <a:path w="2603500" h="349250">
                <a:moveTo>
                  <a:pt x="2603500" y="0"/>
                </a:moveTo>
                <a:lnTo>
                  <a:pt x="0" y="0"/>
                </a:lnTo>
                <a:lnTo>
                  <a:pt x="0" y="349250"/>
                </a:lnTo>
                <a:lnTo>
                  <a:pt x="2603500" y="349250"/>
                </a:lnTo>
                <a:lnTo>
                  <a:pt x="260350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268729" y="3683030"/>
            <a:ext cx="2603500" cy="269304"/>
          </a:xfrm>
          <a:prstGeom prst="rect">
            <a:avLst/>
          </a:prstGeom>
          <a:ln w="57146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2115"/>
              </a:lnSpc>
            </a:pPr>
            <a:r>
              <a:rPr sz="1800" spc="-1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2" action="ppaction://hlinksldjump"/>
              </a:rPr>
              <a:t>La</a:t>
            </a:r>
            <a:r>
              <a:rPr sz="1800" spc="-7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2" action="ppaction://hlinksldjump"/>
              </a:rPr>
              <a:t> </a:t>
            </a:r>
            <a:r>
              <a:rPr sz="1800" spc="-1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2" action="ppaction://hlinksldjump"/>
              </a:rPr>
              <a:t>piantagione</a:t>
            </a:r>
            <a:endParaRPr sz="1800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640539" y="3460749"/>
            <a:ext cx="5252285" cy="32448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939405" y="6090920"/>
            <a:ext cx="6559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320" y="1224340"/>
            <a:ext cx="2002789" cy="255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Le piantagioni sono  enormi</a:t>
            </a:r>
            <a:r>
              <a:rPr sz="16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appezzamenti  di terra coltivati  intensivamente con 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solo</a:t>
            </a:r>
            <a:r>
              <a:rPr sz="1600" spc="-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prodotto.</a:t>
            </a:r>
            <a:endParaRPr sz="1600">
              <a:latin typeface="Comic Sans MS"/>
              <a:cs typeface="Comic Sans MS"/>
            </a:endParaRPr>
          </a:p>
          <a:p>
            <a:pPr marL="12700" marR="102235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Sono di proprietà</a:t>
            </a:r>
            <a:r>
              <a:rPr sz="16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di  grosse aziende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chiamate  multinazionali.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629" y="619759"/>
            <a:ext cx="2838449" cy="378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7396" y="3253740"/>
            <a:ext cx="2653029" cy="3528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72479" y="934781"/>
            <a:ext cx="2485390" cy="227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Sono diffuse nei paesi in  via di sviluppo situati</a:t>
            </a:r>
            <a:r>
              <a:rPr sz="16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nella  zona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compresa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tra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due  tropici.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prodotti che  vengono coltivati sono  banane, ananas, cacao,  canna da zucchero, te,  caffè…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750" y="4076700"/>
            <a:ext cx="3600450" cy="2595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90690" y="260350"/>
            <a:ext cx="227647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LE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PIANTAGIONI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070" y="1988820"/>
            <a:ext cx="2664460" cy="1079500"/>
          </a:xfrm>
          <a:custGeom>
            <a:avLst/>
            <a:gdLst/>
            <a:ahLst/>
            <a:cxnLst/>
            <a:rect l="l" t="t" r="r" b="b"/>
            <a:pathLst>
              <a:path w="2664460" h="1079500">
                <a:moveTo>
                  <a:pt x="1332230" y="0"/>
                </a:moveTo>
                <a:lnTo>
                  <a:pt x="1265775" y="659"/>
                </a:lnTo>
                <a:lnTo>
                  <a:pt x="1200161" y="2617"/>
                </a:lnTo>
                <a:lnTo>
                  <a:pt x="1135462" y="5844"/>
                </a:lnTo>
                <a:lnTo>
                  <a:pt x="1071755" y="10307"/>
                </a:lnTo>
                <a:lnTo>
                  <a:pt x="1009117" y="15977"/>
                </a:lnTo>
                <a:lnTo>
                  <a:pt x="947625" y="22823"/>
                </a:lnTo>
                <a:lnTo>
                  <a:pt x="887354" y="30814"/>
                </a:lnTo>
                <a:lnTo>
                  <a:pt x="828382" y="39919"/>
                </a:lnTo>
                <a:lnTo>
                  <a:pt x="770785" y="50108"/>
                </a:lnTo>
                <a:lnTo>
                  <a:pt x="714640" y="61349"/>
                </a:lnTo>
                <a:lnTo>
                  <a:pt x="660023" y="73612"/>
                </a:lnTo>
                <a:lnTo>
                  <a:pt x="607011" y="86867"/>
                </a:lnTo>
                <a:lnTo>
                  <a:pt x="555680" y="101082"/>
                </a:lnTo>
                <a:lnTo>
                  <a:pt x="506106" y="116227"/>
                </a:lnTo>
                <a:lnTo>
                  <a:pt x="458367" y="132271"/>
                </a:lnTo>
                <a:lnTo>
                  <a:pt x="412539" y="149184"/>
                </a:lnTo>
                <a:lnTo>
                  <a:pt x="368699" y="166933"/>
                </a:lnTo>
                <a:lnTo>
                  <a:pt x="326922" y="185490"/>
                </a:lnTo>
                <a:lnTo>
                  <a:pt x="287286" y="204823"/>
                </a:lnTo>
                <a:lnTo>
                  <a:pt x="249867" y="224901"/>
                </a:lnTo>
                <a:lnTo>
                  <a:pt x="214741" y="245693"/>
                </a:lnTo>
                <a:lnTo>
                  <a:pt x="181986" y="267170"/>
                </a:lnTo>
                <a:lnTo>
                  <a:pt x="123892" y="312051"/>
                </a:lnTo>
                <a:lnTo>
                  <a:pt x="76197" y="359299"/>
                </a:lnTo>
                <a:lnTo>
                  <a:pt x="39514" y="408667"/>
                </a:lnTo>
                <a:lnTo>
                  <a:pt x="14454" y="459909"/>
                </a:lnTo>
                <a:lnTo>
                  <a:pt x="1631" y="512780"/>
                </a:lnTo>
                <a:lnTo>
                  <a:pt x="0" y="539750"/>
                </a:lnTo>
                <a:lnTo>
                  <a:pt x="1631" y="566610"/>
                </a:lnTo>
                <a:lnTo>
                  <a:pt x="14454" y="619303"/>
                </a:lnTo>
                <a:lnTo>
                  <a:pt x="39514" y="670417"/>
                </a:lnTo>
                <a:lnTo>
                  <a:pt x="76197" y="719698"/>
                </a:lnTo>
                <a:lnTo>
                  <a:pt x="123892" y="766898"/>
                </a:lnTo>
                <a:lnTo>
                  <a:pt x="181986" y="811765"/>
                </a:lnTo>
                <a:lnTo>
                  <a:pt x="214741" y="833244"/>
                </a:lnTo>
                <a:lnTo>
                  <a:pt x="249867" y="854047"/>
                </a:lnTo>
                <a:lnTo>
                  <a:pt x="287286" y="874140"/>
                </a:lnTo>
                <a:lnTo>
                  <a:pt x="326922" y="893494"/>
                </a:lnTo>
                <a:lnTo>
                  <a:pt x="368699" y="912075"/>
                </a:lnTo>
                <a:lnTo>
                  <a:pt x="412539" y="929854"/>
                </a:lnTo>
                <a:lnTo>
                  <a:pt x="458367" y="946798"/>
                </a:lnTo>
                <a:lnTo>
                  <a:pt x="506106" y="962877"/>
                </a:lnTo>
                <a:lnTo>
                  <a:pt x="555680" y="978058"/>
                </a:lnTo>
                <a:lnTo>
                  <a:pt x="607011" y="992311"/>
                </a:lnTo>
                <a:lnTo>
                  <a:pt x="660023" y="1005604"/>
                </a:lnTo>
                <a:lnTo>
                  <a:pt x="714640" y="1017906"/>
                </a:lnTo>
                <a:lnTo>
                  <a:pt x="770785" y="1029185"/>
                </a:lnTo>
                <a:lnTo>
                  <a:pt x="828382" y="1039410"/>
                </a:lnTo>
                <a:lnTo>
                  <a:pt x="887354" y="1048550"/>
                </a:lnTo>
                <a:lnTo>
                  <a:pt x="947625" y="1056573"/>
                </a:lnTo>
                <a:lnTo>
                  <a:pt x="1009117" y="1063447"/>
                </a:lnTo>
                <a:lnTo>
                  <a:pt x="1071755" y="1069142"/>
                </a:lnTo>
                <a:lnTo>
                  <a:pt x="1135462" y="1073627"/>
                </a:lnTo>
                <a:lnTo>
                  <a:pt x="1200161" y="1076868"/>
                </a:lnTo>
                <a:lnTo>
                  <a:pt x="1265775" y="1078836"/>
                </a:lnTo>
                <a:lnTo>
                  <a:pt x="1332230" y="1079500"/>
                </a:lnTo>
                <a:lnTo>
                  <a:pt x="1398684" y="1078836"/>
                </a:lnTo>
                <a:lnTo>
                  <a:pt x="1464298" y="1076868"/>
                </a:lnTo>
                <a:lnTo>
                  <a:pt x="1528997" y="1073627"/>
                </a:lnTo>
                <a:lnTo>
                  <a:pt x="1592704" y="1069142"/>
                </a:lnTo>
                <a:lnTo>
                  <a:pt x="1655342" y="1063447"/>
                </a:lnTo>
                <a:lnTo>
                  <a:pt x="1716834" y="1056573"/>
                </a:lnTo>
                <a:lnTo>
                  <a:pt x="1777105" y="1048550"/>
                </a:lnTo>
                <a:lnTo>
                  <a:pt x="1836077" y="1039410"/>
                </a:lnTo>
                <a:lnTo>
                  <a:pt x="1893674" y="1029185"/>
                </a:lnTo>
                <a:lnTo>
                  <a:pt x="1949819" y="1017906"/>
                </a:lnTo>
                <a:lnTo>
                  <a:pt x="2004436" y="1005604"/>
                </a:lnTo>
                <a:lnTo>
                  <a:pt x="2057448" y="992311"/>
                </a:lnTo>
                <a:lnTo>
                  <a:pt x="2108779" y="978058"/>
                </a:lnTo>
                <a:lnTo>
                  <a:pt x="2158353" y="962877"/>
                </a:lnTo>
                <a:lnTo>
                  <a:pt x="2206092" y="946798"/>
                </a:lnTo>
                <a:lnTo>
                  <a:pt x="2251920" y="929854"/>
                </a:lnTo>
                <a:lnTo>
                  <a:pt x="2295760" y="912075"/>
                </a:lnTo>
                <a:lnTo>
                  <a:pt x="2337537" y="893494"/>
                </a:lnTo>
                <a:lnTo>
                  <a:pt x="2377173" y="874140"/>
                </a:lnTo>
                <a:lnTo>
                  <a:pt x="2414592" y="854047"/>
                </a:lnTo>
                <a:lnTo>
                  <a:pt x="2449718" y="833244"/>
                </a:lnTo>
                <a:lnTo>
                  <a:pt x="2482473" y="811765"/>
                </a:lnTo>
                <a:lnTo>
                  <a:pt x="2540567" y="766898"/>
                </a:lnTo>
                <a:lnTo>
                  <a:pt x="2588262" y="719698"/>
                </a:lnTo>
                <a:lnTo>
                  <a:pt x="2624945" y="670417"/>
                </a:lnTo>
                <a:lnTo>
                  <a:pt x="2650005" y="619303"/>
                </a:lnTo>
                <a:lnTo>
                  <a:pt x="2662828" y="566610"/>
                </a:lnTo>
                <a:lnTo>
                  <a:pt x="2664460" y="539750"/>
                </a:lnTo>
                <a:lnTo>
                  <a:pt x="2662828" y="512780"/>
                </a:lnTo>
                <a:lnTo>
                  <a:pt x="2650005" y="459909"/>
                </a:lnTo>
                <a:lnTo>
                  <a:pt x="2624945" y="408667"/>
                </a:lnTo>
                <a:lnTo>
                  <a:pt x="2588262" y="359299"/>
                </a:lnTo>
                <a:lnTo>
                  <a:pt x="2540567" y="312051"/>
                </a:lnTo>
                <a:lnTo>
                  <a:pt x="2482473" y="267170"/>
                </a:lnTo>
                <a:lnTo>
                  <a:pt x="2449718" y="245693"/>
                </a:lnTo>
                <a:lnTo>
                  <a:pt x="2414592" y="224901"/>
                </a:lnTo>
                <a:lnTo>
                  <a:pt x="2377173" y="204823"/>
                </a:lnTo>
                <a:lnTo>
                  <a:pt x="2337537" y="185490"/>
                </a:lnTo>
                <a:lnTo>
                  <a:pt x="2295760" y="166933"/>
                </a:lnTo>
                <a:lnTo>
                  <a:pt x="2251920" y="149184"/>
                </a:lnTo>
                <a:lnTo>
                  <a:pt x="2206092" y="132271"/>
                </a:lnTo>
                <a:lnTo>
                  <a:pt x="2158353" y="116227"/>
                </a:lnTo>
                <a:lnTo>
                  <a:pt x="2108779" y="101082"/>
                </a:lnTo>
                <a:lnTo>
                  <a:pt x="2057448" y="86867"/>
                </a:lnTo>
                <a:lnTo>
                  <a:pt x="2004436" y="73612"/>
                </a:lnTo>
                <a:lnTo>
                  <a:pt x="1949819" y="61349"/>
                </a:lnTo>
                <a:lnTo>
                  <a:pt x="1893674" y="50108"/>
                </a:lnTo>
                <a:lnTo>
                  <a:pt x="1836077" y="39919"/>
                </a:lnTo>
                <a:lnTo>
                  <a:pt x="1777105" y="30814"/>
                </a:lnTo>
                <a:lnTo>
                  <a:pt x="1716834" y="22823"/>
                </a:lnTo>
                <a:lnTo>
                  <a:pt x="1655342" y="15977"/>
                </a:lnTo>
                <a:lnTo>
                  <a:pt x="1592704" y="10307"/>
                </a:lnTo>
                <a:lnTo>
                  <a:pt x="1528997" y="5844"/>
                </a:lnTo>
                <a:lnTo>
                  <a:pt x="1464298" y="2617"/>
                </a:lnTo>
                <a:lnTo>
                  <a:pt x="1398684" y="659"/>
                </a:lnTo>
                <a:lnTo>
                  <a:pt x="133223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070" y="1988820"/>
            <a:ext cx="2664460" cy="1079500"/>
          </a:xfrm>
          <a:custGeom>
            <a:avLst/>
            <a:gdLst/>
            <a:ahLst/>
            <a:cxnLst/>
            <a:rect l="l" t="t" r="r" b="b"/>
            <a:pathLst>
              <a:path w="2664460" h="1079500">
                <a:moveTo>
                  <a:pt x="1332230" y="1079500"/>
                </a:moveTo>
                <a:lnTo>
                  <a:pt x="1265775" y="1078836"/>
                </a:lnTo>
                <a:lnTo>
                  <a:pt x="1200161" y="1076868"/>
                </a:lnTo>
                <a:lnTo>
                  <a:pt x="1135462" y="1073627"/>
                </a:lnTo>
                <a:lnTo>
                  <a:pt x="1071755" y="1069142"/>
                </a:lnTo>
                <a:lnTo>
                  <a:pt x="1009117" y="1063447"/>
                </a:lnTo>
                <a:lnTo>
                  <a:pt x="947625" y="1056573"/>
                </a:lnTo>
                <a:lnTo>
                  <a:pt x="887354" y="1048550"/>
                </a:lnTo>
                <a:lnTo>
                  <a:pt x="828382" y="1039410"/>
                </a:lnTo>
                <a:lnTo>
                  <a:pt x="770785" y="1029185"/>
                </a:lnTo>
                <a:lnTo>
                  <a:pt x="714640" y="1017906"/>
                </a:lnTo>
                <a:lnTo>
                  <a:pt x="660023" y="1005604"/>
                </a:lnTo>
                <a:lnTo>
                  <a:pt x="607011" y="992311"/>
                </a:lnTo>
                <a:lnTo>
                  <a:pt x="555680" y="978058"/>
                </a:lnTo>
                <a:lnTo>
                  <a:pt x="506106" y="962877"/>
                </a:lnTo>
                <a:lnTo>
                  <a:pt x="458367" y="946798"/>
                </a:lnTo>
                <a:lnTo>
                  <a:pt x="412539" y="929854"/>
                </a:lnTo>
                <a:lnTo>
                  <a:pt x="368699" y="912075"/>
                </a:lnTo>
                <a:lnTo>
                  <a:pt x="326922" y="893494"/>
                </a:lnTo>
                <a:lnTo>
                  <a:pt x="287286" y="874140"/>
                </a:lnTo>
                <a:lnTo>
                  <a:pt x="249867" y="854047"/>
                </a:lnTo>
                <a:lnTo>
                  <a:pt x="214741" y="833244"/>
                </a:lnTo>
                <a:lnTo>
                  <a:pt x="181986" y="811765"/>
                </a:lnTo>
                <a:lnTo>
                  <a:pt x="123892" y="766898"/>
                </a:lnTo>
                <a:lnTo>
                  <a:pt x="76197" y="719698"/>
                </a:lnTo>
                <a:lnTo>
                  <a:pt x="39514" y="670417"/>
                </a:lnTo>
                <a:lnTo>
                  <a:pt x="14454" y="619303"/>
                </a:lnTo>
                <a:lnTo>
                  <a:pt x="1631" y="566610"/>
                </a:lnTo>
                <a:lnTo>
                  <a:pt x="0" y="539750"/>
                </a:lnTo>
                <a:lnTo>
                  <a:pt x="1631" y="512780"/>
                </a:lnTo>
                <a:lnTo>
                  <a:pt x="14454" y="459909"/>
                </a:lnTo>
                <a:lnTo>
                  <a:pt x="39514" y="408667"/>
                </a:lnTo>
                <a:lnTo>
                  <a:pt x="76197" y="359299"/>
                </a:lnTo>
                <a:lnTo>
                  <a:pt x="123892" y="312051"/>
                </a:lnTo>
                <a:lnTo>
                  <a:pt x="181986" y="267170"/>
                </a:lnTo>
                <a:lnTo>
                  <a:pt x="214741" y="245693"/>
                </a:lnTo>
                <a:lnTo>
                  <a:pt x="249867" y="224901"/>
                </a:lnTo>
                <a:lnTo>
                  <a:pt x="287286" y="204823"/>
                </a:lnTo>
                <a:lnTo>
                  <a:pt x="326922" y="185490"/>
                </a:lnTo>
                <a:lnTo>
                  <a:pt x="368699" y="166933"/>
                </a:lnTo>
                <a:lnTo>
                  <a:pt x="412539" y="149184"/>
                </a:lnTo>
                <a:lnTo>
                  <a:pt x="458367" y="132271"/>
                </a:lnTo>
                <a:lnTo>
                  <a:pt x="506106" y="116227"/>
                </a:lnTo>
                <a:lnTo>
                  <a:pt x="555680" y="101082"/>
                </a:lnTo>
                <a:lnTo>
                  <a:pt x="607011" y="86867"/>
                </a:lnTo>
                <a:lnTo>
                  <a:pt x="660023" y="73612"/>
                </a:lnTo>
                <a:lnTo>
                  <a:pt x="714640" y="61349"/>
                </a:lnTo>
                <a:lnTo>
                  <a:pt x="770785" y="50108"/>
                </a:lnTo>
                <a:lnTo>
                  <a:pt x="828382" y="39919"/>
                </a:lnTo>
                <a:lnTo>
                  <a:pt x="887354" y="30814"/>
                </a:lnTo>
                <a:lnTo>
                  <a:pt x="947625" y="22823"/>
                </a:lnTo>
                <a:lnTo>
                  <a:pt x="1009117" y="15977"/>
                </a:lnTo>
                <a:lnTo>
                  <a:pt x="1071755" y="10307"/>
                </a:lnTo>
                <a:lnTo>
                  <a:pt x="1135462" y="5844"/>
                </a:lnTo>
                <a:lnTo>
                  <a:pt x="1200161" y="2617"/>
                </a:lnTo>
                <a:lnTo>
                  <a:pt x="1265775" y="659"/>
                </a:lnTo>
                <a:lnTo>
                  <a:pt x="1332230" y="0"/>
                </a:lnTo>
                <a:lnTo>
                  <a:pt x="1398684" y="659"/>
                </a:lnTo>
                <a:lnTo>
                  <a:pt x="1464298" y="2617"/>
                </a:lnTo>
                <a:lnTo>
                  <a:pt x="1528997" y="5844"/>
                </a:lnTo>
                <a:lnTo>
                  <a:pt x="1592704" y="10307"/>
                </a:lnTo>
                <a:lnTo>
                  <a:pt x="1655342" y="15977"/>
                </a:lnTo>
                <a:lnTo>
                  <a:pt x="1716834" y="22823"/>
                </a:lnTo>
                <a:lnTo>
                  <a:pt x="1777105" y="30814"/>
                </a:lnTo>
                <a:lnTo>
                  <a:pt x="1836077" y="39919"/>
                </a:lnTo>
                <a:lnTo>
                  <a:pt x="1893674" y="50108"/>
                </a:lnTo>
                <a:lnTo>
                  <a:pt x="1949819" y="61349"/>
                </a:lnTo>
                <a:lnTo>
                  <a:pt x="2004436" y="73612"/>
                </a:lnTo>
                <a:lnTo>
                  <a:pt x="2057448" y="86867"/>
                </a:lnTo>
                <a:lnTo>
                  <a:pt x="2108779" y="101082"/>
                </a:lnTo>
                <a:lnTo>
                  <a:pt x="2158353" y="116227"/>
                </a:lnTo>
                <a:lnTo>
                  <a:pt x="2206092" y="132271"/>
                </a:lnTo>
                <a:lnTo>
                  <a:pt x="2251920" y="149184"/>
                </a:lnTo>
                <a:lnTo>
                  <a:pt x="2295760" y="166933"/>
                </a:lnTo>
                <a:lnTo>
                  <a:pt x="2337537" y="185490"/>
                </a:lnTo>
                <a:lnTo>
                  <a:pt x="2377173" y="204823"/>
                </a:lnTo>
                <a:lnTo>
                  <a:pt x="2414592" y="224901"/>
                </a:lnTo>
                <a:lnTo>
                  <a:pt x="2449718" y="245693"/>
                </a:lnTo>
                <a:lnTo>
                  <a:pt x="2482473" y="267170"/>
                </a:lnTo>
                <a:lnTo>
                  <a:pt x="2540567" y="312051"/>
                </a:lnTo>
                <a:lnTo>
                  <a:pt x="2588262" y="359299"/>
                </a:lnTo>
                <a:lnTo>
                  <a:pt x="2624945" y="408667"/>
                </a:lnTo>
                <a:lnTo>
                  <a:pt x="2650005" y="459909"/>
                </a:lnTo>
                <a:lnTo>
                  <a:pt x="2662828" y="512780"/>
                </a:lnTo>
                <a:lnTo>
                  <a:pt x="2664460" y="539750"/>
                </a:lnTo>
                <a:lnTo>
                  <a:pt x="2662828" y="566610"/>
                </a:lnTo>
                <a:lnTo>
                  <a:pt x="2650005" y="619303"/>
                </a:lnTo>
                <a:lnTo>
                  <a:pt x="2624945" y="670417"/>
                </a:lnTo>
                <a:lnTo>
                  <a:pt x="2588262" y="719698"/>
                </a:lnTo>
                <a:lnTo>
                  <a:pt x="2540567" y="766898"/>
                </a:lnTo>
                <a:lnTo>
                  <a:pt x="2482473" y="811765"/>
                </a:lnTo>
                <a:lnTo>
                  <a:pt x="2449718" y="833244"/>
                </a:lnTo>
                <a:lnTo>
                  <a:pt x="2414592" y="854047"/>
                </a:lnTo>
                <a:lnTo>
                  <a:pt x="2377173" y="874140"/>
                </a:lnTo>
                <a:lnTo>
                  <a:pt x="2337537" y="893494"/>
                </a:lnTo>
                <a:lnTo>
                  <a:pt x="2295760" y="912075"/>
                </a:lnTo>
                <a:lnTo>
                  <a:pt x="2251920" y="929854"/>
                </a:lnTo>
                <a:lnTo>
                  <a:pt x="2206092" y="946798"/>
                </a:lnTo>
                <a:lnTo>
                  <a:pt x="2158353" y="962877"/>
                </a:lnTo>
                <a:lnTo>
                  <a:pt x="2108779" y="978058"/>
                </a:lnTo>
                <a:lnTo>
                  <a:pt x="2057448" y="992311"/>
                </a:lnTo>
                <a:lnTo>
                  <a:pt x="2004436" y="1005604"/>
                </a:lnTo>
                <a:lnTo>
                  <a:pt x="1949819" y="1017906"/>
                </a:lnTo>
                <a:lnTo>
                  <a:pt x="1893674" y="1029185"/>
                </a:lnTo>
                <a:lnTo>
                  <a:pt x="1836077" y="1039410"/>
                </a:lnTo>
                <a:lnTo>
                  <a:pt x="1777105" y="1048550"/>
                </a:lnTo>
                <a:lnTo>
                  <a:pt x="1716834" y="1056573"/>
                </a:lnTo>
                <a:lnTo>
                  <a:pt x="1655342" y="1063447"/>
                </a:lnTo>
                <a:lnTo>
                  <a:pt x="1592704" y="1069142"/>
                </a:lnTo>
                <a:lnTo>
                  <a:pt x="1528997" y="1073627"/>
                </a:lnTo>
                <a:lnTo>
                  <a:pt x="1464298" y="1076868"/>
                </a:lnTo>
                <a:lnTo>
                  <a:pt x="1398684" y="1078836"/>
                </a:lnTo>
                <a:lnTo>
                  <a:pt x="1332230" y="10795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2609" y="2140518"/>
            <a:ext cx="189547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16399"/>
              </a:lnSpc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Crea dipendenza 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economica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per </a:t>
            </a:r>
            <a:r>
              <a:rPr sz="1400" spc="5" dirty="0">
                <a:solidFill>
                  <a:schemeClr val="bg1"/>
                </a:solidFill>
                <a:latin typeface="Comic Sans MS"/>
                <a:cs typeface="Comic Sans MS"/>
              </a:rPr>
              <a:t>gli</a:t>
            </a:r>
            <a:r>
              <a:rPr sz="1400" spc="-1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stati 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che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la</a:t>
            </a:r>
            <a:r>
              <a:rPr sz="1400" spc="-6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praticano</a:t>
            </a:r>
            <a:r>
              <a:rPr sz="1400" spc="-5" dirty="0">
                <a:latin typeface="Comic Sans MS"/>
                <a:cs typeface="Comic Sans MS"/>
              </a:rPr>
              <a:t>.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7539" y="183642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26670" y="0"/>
                </a:moveTo>
                <a:lnTo>
                  <a:pt x="0" y="80009"/>
                </a:lnTo>
                <a:lnTo>
                  <a:pt x="80010" y="53339"/>
                </a:lnTo>
                <a:lnTo>
                  <a:pt x="266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6910" y="1193800"/>
            <a:ext cx="684530" cy="683260"/>
          </a:xfrm>
          <a:custGeom>
            <a:avLst/>
            <a:gdLst/>
            <a:ahLst/>
            <a:cxnLst/>
            <a:rect l="l" t="t" r="r" b="b"/>
            <a:pathLst>
              <a:path w="684530" h="683260">
                <a:moveTo>
                  <a:pt x="678179" y="0"/>
                </a:moveTo>
                <a:lnTo>
                  <a:pt x="0" y="676910"/>
                </a:lnTo>
                <a:lnTo>
                  <a:pt x="6350" y="683260"/>
                </a:lnTo>
                <a:lnTo>
                  <a:pt x="684529" y="6350"/>
                </a:lnTo>
                <a:lnTo>
                  <a:pt x="6781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7539" y="4281170"/>
            <a:ext cx="71120" cy="85090"/>
          </a:xfrm>
          <a:custGeom>
            <a:avLst/>
            <a:gdLst/>
            <a:ahLst/>
            <a:cxnLst/>
            <a:rect l="l" t="t" r="r" b="b"/>
            <a:pathLst>
              <a:path w="71119" h="85089">
                <a:moveTo>
                  <a:pt x="6350" y="0"/>
                </a:moveTo>
                <a:lnTo>
                  <a:pt x="0" y="85089"/>
                </a:lnTo>
                <a:lnTo>
                  <a:pt x="71120" y="39369"/>
                </a:lnTo>
                <a:lnTo>
                  <a:pt x="63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4210" y="1195069"/>
            <a:ext cx="1849120" cy="3120390"/>
          </a:xfrm>
          <a:custGeom>
            <a:avLst/>
            <a:gdLst/>
            <a:ahLst/>
            <a:cxnLst/>
            <a:rect l="l" t="t" r="r" b="b"/>
            <a:pathLst>
              <a:path w="1849120" h="3120390">
                <a:moveTo>
                  <a:pt x="1841500" y="0"/>
                </a:moveTo>
                <a:lnTo>
                  <a:pt x="0" y="3116579"/>
                </a:lnTo>
                <a:lnTo>
                  <a:pt x="8889" y="3120390"/>
                </a:lnTo>
                <a:lnTo>
                  <a:pt x="1849119" y="5079"/>
                </a:lnTo>
                <a:lnTo>
                  <a:pt x="184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4436109"/>
            <a:ext cx="2809240" cy="1082040"/>
          </a:xfrm>
          <a:custGeom>
            <a:avLst/>
            <a:gdLst/>
            <a:ahLst/>
            <a:cxnLst/>
            <a:rect l="l" t="t" r="r" b="b"/>
            <a:pathLst>
              <a:path w="2809240" h="1082039">
                <a:moveTo>
                  <a:pt x="1404620" y="0"/>
                </a:moveTo>
                <a:lnTo>
                  <a:pt x="1336652" y="624"/>
                </a:lnTo>
                <a:lnTo>
                  <a:pt x="1269509" y="2480"/>
                </a:lnTo>
                <a:lnTo>
                  <a:pt x="1203267" y="5537"/>
                </a:lnTo>
                <a:lnTo>
                  <a:pt x="1137998" y="9768"/>
                </a:lnTo>
                <a:lnTo>
                  <a:pt x="1073776" y="15143"/>
                </a:lnTo>
                <a:lnTo>
                  <a:pt x="1010677" y="21636"/>
                </a:lnTo>
                <a:lnTo>
                  <a:pt x="948773" y="29216"/>
                </a:lnTo>
                <a:lnTo>
                  <a:pt x="888139" y="37856"/>
                </a:lnTo>
                <a:lnTo>
                  <a:pt x="828849" y="47527"/>
                </a:lnTo>
                <a:lnTo>
                  <a:pt x="770977" y="58200"/>
                </a:lnTo>
                <a:lnTo>
                  <a:pt x="714597" y="69848"/>
                </a:lnTo>
                <a:lnTo>
                  <a:pt x="659783" y="82441"/>
                </a:lnTo>
                <a:lnTo>
                  <a:pt x="606609" y="95951"/>
                </a:lnTo>
                <a:lnTo>
                  <a:pt x="555150" y="110349"/>
                </a:lnTo>
                <a:lnTo>
                  <a:pt x="505478" y="125608"/>
                </a:lnTo>
                <a:lnTo>
                  <a:pt x="457669" y="141698"/>
                </a:lnTo>
                <a:lnTo>
                  <a:pt x="411797" y="158591"/>
                </a:lnTo>
                <a:lnTo>
                  <a:pt x="367935" y="176258"/>
                </a:lnTo>
                <a:lnTo>
                  <a:pt x="326158" y="194672"/>
                </a:lnTo>
                <a:lnTo>
                  <a:pt x="286539" y="213803"/>
                </a:lnTo>
                <a:lnTo>
                  <a:pt x="249152" y="233623"/>
                </a:lnTo>
                <a:lnTo>
                  <a:pt x="214073" y="254104"/>
                </a:lnTo>
                <a:lnTo>
                  <a:pt x="181374" y="275217"/>
                </a:lnTo>
                <a:lnTo>
                  <a:pt x="123415" y="319224"/>
                </a:lnTo>
                <a:lnTo>
                  <a:pt x="75868" y="365418"/>
                </a:lnTo>
                <a:lnTo>
                  <a:pt x="39325" y="413570"/>
                </a:lnTo>
                <a:lnTo>
                  <a:pt x="14379" y="463451"/>
                </a:lnTo>
                <a:lnTo>
                  <a:pt x="1622" y="514835"/>
                </a:lnTo>
                <a:lnTo>
                  <a:pt x="0" y="541019"/>
                </a:lnTo>
                <a:lnTo>
                  <a:pt x="1622" y="567204"/>
                </a:lnTo>
                <a:lnTo>
                  <a:pt x="14379" y="618588"/>
                </a:lnTo>
                <a:lnTo>
                  <a:pt x="39325" y="668469"/>
                </a:lnTo>
                <a:lnTo>
                  <a:pt x="75868" y="716621"/>
                </a:lnTo>
                <a:lnTo>
                  <a:pt x="123415" y="762815"/>
                </a:lnTo>
                <a:lnTo>
                  <a:pt x="181374" y="806822"/>
                </a:lnTo>
                <a:lnTo>
                  <a:pt x="214073" y="827935"/>
                </a:lnTo>
                <a:lnTo>
                  <a:pt x="249152" y="848416"/>
                </a:lnTo>
                <a:lnTo>
                  <a:pt x="286539" y="868236"/>
                </a:lnTo>
                <a:lnTo>
                  <a:pt x="326158" y="887367"/>
                </a:lnTo>
                <a:lnTo>
                  <a:pt x="367935" y="905781"/>
                </a:lnTo>
                <a:lnTo>
                  <a:pt x="411797" y="923448"/>
                </a:lnTo>
                <a:lnTo>
                  <a:pt x="457669" y="940341"/>
                </a:lnTo>
                <a:lnTo>
                  <a:pt x="505478" y="956431"/>
                </a:lnTo>
                <a:lnTo>
                  <a:pt x="555150" y="971690"/>
                </a:lnTo>
                <a:lnTo>
                  <a:pt x="606609" y="986088"/>
                </a:lnTo>
                <a:lnTo>
                  <a:pt x="659783" y="999598"/>
                </a:lnTo>
                <a:lnTo>
                  <a:pt x="714597" y="1012191"/>
                </a:lnTo>
                <a:lnTo>
                  <a:pt x="770977" y="1023839"/>
                </a:lnTo>
                <a:lnTo>
                  <a:pt x="828849" y="1034512"/>
                </a:lnTo>
                <a:lnTo>
                  <a:pt x="888139" y="1044183"/>
                </a:lnTo>
                <a:lnTo>
                  <a:pt x="948773" y="1052823"/>
                </a:lnTo>
                <a:lnTo>
                  <a:pt x="1010677" y="1060403"/>
                </a:lnTo>
                <a:lnTo>
                  <a:pt x="1073776" y="1066896"/>
                </a:lnTo>
                <a:lnTo>
                  <a:pt x="1137998" y="1072271"/>
                </a:lnTo>
                <a:lnTo>
                  <a:pt x="1203267" y="1076502"/>
                </a:lnTo>
                <a:lnTo>
                  <a:pt x="1269509" y="1079559"/>
                </a:lnTo>
                <a:lnTo>
                  <a:pt x="1336652" y="1081415"/>
                </a:lnTo>
                <a:lnTo>
                  <a:pt x="1404620" y="1082039"/>
                </a:lnTo>
                <a:lnTo>
                  <a:pt x="1472693" y="1081415"/>
                </a:lnTo>
                <a:lnTo>
                  <a:pt x="1539928" y="1079559"/>
                </a:lnTo>
                <a:lnTo>
                  <a:pt x="1606252" y="1076502"/>
                </a:lnTo>
                <a:lnTo>
                  <a:pt x="1671590" y="1072271"/>
                </a:lnTo>
                <a:lnTo>
                  <a:pt x="1735870" y="1066896"/>
                </a:lnTo>
                <a:lnTo>
                  <a:pt x="1799018" y="1060403"/>
                </a:lnTo>
                <a:lnTo>
                  <a:pt x="1860961" y="1052823"/>
                </a:lnTo>
                <a:lnTo>
                  <a:pt x="1921625" y="1044183"/>
                </a:lnTo>
                <a:lnTo>
                  <a:pt x="1980936" y="1034512"/>
                </a:lnTo>
                <a:lnTo>
                  <a:pt x="2038821" y="1023839"/>
                </a:lnTo>
                <a:lnTo>
                  <a:pt x="2095206" y="1012191"/>
                </a:lnTo>
                <a:lnTo>
                  <a:pt x="2150019" y="999598"/>
                </a:lnTo>
                <a:lnTo>
                  <a:pt x="2203186" y="986088"/>
                </a:lnTo>
                <a:lnTo>
                  <a:pt x="2254632" y="971690"/>
                </a:lnTo>
                <a:lnTo>
                  <a:pt x="2304286" y="956431"/>
                </a:lnTo>
                <a:lnTo>
                  <a:pt x="2352072" y="940341"/>
                </a:lnTo>
                <a:lnTo>
                  <a:pt x="2397918" y="923448"/>
                </a:lnTo>
                <a:lnTo>
                  <a:pt x="2441751" y="905781"/>
                </a:lnTo>
                <a:lnTo>
                  <a:pt x="2483496" y="887367"/>
                </a:lnTo>
                <a:lnTo>
                  <a:pt x="2523080" y="868236"/>
                </a:lnTo>
                <a:lnTo>
                  <a:pt x="2560431" y="848416"/>
                </a:lnTo>
                <a:lnTo>
                  <a:pt x="2595473" y="827935"/>
                </a:lnTo>
                <a:lnTo>
                  <a:pt x="2628135" y="806822"/>
                </a:lnTo>
                <a:lnTo>
                  <a:pt x="2686020" y="762815"/>
                </a:lnTo>
                <a:lnTo>
                  <a:pt x="2733499" y="716621"/>
                </a:lnTo>
                <a:lnTo>
                  <a:pt x="2769984" y="668469"/>
                </a:lnTo>
                <a:lnTo>
                  <a:pt x="2794887" y="618588"/>
                </a:lnTo>
                <a:lnTo>
                  <a:pt x="2807620" y="567204"/>
                </a:lnTo>
                <a:lnTo>
                  <a:pt x="2809240" y="541019"/>
                </a:lnTo>
                <a:lnTo>
                  <a:pt x="2807620" y="514835"/>
                </a:lnTo>
                <a:lnTo>
                  <a:pt x="2794887" y="463451"/>
                </a:lnTo>
                <a:lnTo>
                  <a:pt x="2769984" y="413570"/>
                </a:lnTo>
                <a:lnTo>
                  <a:pt x="2733499" y="365418"/>
                </a:lnTo>
                <a:lnTo>
                  <a:pt x="2686020" y="319224"/>
                </a:lnTo>
                <a:lnTo>
                  <a:pt x="2628135" y="275217"/>
                </a:lnTo>
                <a:lnTo>
                  <a:pt x="2595473" y="254104"/>
                </a:lnTo>
                <a:lnTo>
                  <a:pt x="2560431" y="233623"/>
                </a:lnTo>
                <a:lnTo>
                  <a:pt x="2523080" y="213803"/>
                </a:lnTo>
                <a:lnTo>
                  <a:pt x="2483496" y="194672"/>
                </a:lnTo>
                <a:lnTo>
                  <a:pt x="2441751" y="176258"/>
                </a:lnTo>
                <a:lnTo>
                  <a:pt x="2397918" y="158591"/>
                </a:lnTo>
                <a:lnTo>
                  <a:pt x="2352072" y="141698"/>
                </a:lnTo>
                <a:lnTo>
                  <a:pt x="2304286" y="125608"/>
                </a:lnTo>
                <a:lnTo>
                  <a:pt x="2254632" y="110349"/>
                </a:lnTo>
                <a:lnTo>
                  <a:pt x="2203186" y="95951"/>
                </a:lnTo>
                <a:lnTo>
                  <a:pt x="2150019" y="82441"/>
                </a:lnTo>
                <a:lnTo>
                  <a:pt x="2095206" y="69848"/>
                </a:lnTo>
                <a:lnTo>
                  <a:pt x="2038821" y="58200"/>
                </a:lnTo>
                <a:lnTo>
                  <a:pt x="1980936" y="47527"/>
                </a:lnTo>
                <a:lnTo>
                  <a:pt x="1921625" y="37856"/>
                </a:lnTo>
                <a:lnTo>
                  <a:pt x="1860961" y="29216"/>
                </a:lnTo>
                <a:lnTo>
                  <a:pt x="1799018" y="21636"/>
                </a:lnTo>
                <a:lnTo>
                  <a:pt x="1735870" y="15143"/>
                </a:lnTo>
                <a:lnTo>
                  <a:pt x="1671590" y="9768"/>
                </a:lnTo>
                <a:lnTo>
                  <a:pt x="1606252" y="5537"/>
                </a:lnTo>
                <a:lnTo>
                  <a:pt x="1539928" y="2480"/>
                </a:lnTo>
                <a:lnTo>
                  <a:pt x="1472693" y="624"/>
                </a:lnTo>
                <a:lnTo>
                  <a:pt x="140462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4436109"/>
            <a:ext cx="2809240" cy="1082040"/>
          </a:xfrm>
          <a:custGeom>
            <a:avLst/>
            <a:gdLst/>
            <a:ahLst/>
            <a:cxnLst/>
            <a:rect l="l" t="t" r="r" b="b"/>
            <a:pathLst>
              <a:path w="2809240" h="1082039">
                <a:moveTo>
                  <a:pt x="1404620" y="1082039"/>
                </a:moveTo>
                <a:lnTo>
                  <a:pt x="1336652" y="1081415"/>
                </a:lnTo>
                <a:lnTo>
                  <a:pt x="1269509" y="1079559"/>
                </a:lnTo>
                <a:lnTo>
                  <a:pt x="1203267" y="1076502"/>
                </a:lnTo>
                <a:lnTo>
                  <a:pt x="1137998" y="1072271"/>
                </a:lnTo>
                <a:lnTo>
                  <a:pt x="1073776" y="1066896"/>
                </a:lnTo>
                <a:lnTo>
                  <a:pt x="1010677" y="1060403"/>
                </a:lnTo>
                <a:lnTo>
                  <a:pt x="948773" y="1052823"/>
                </a:lnTo>
                <a:lnTo>
                  <a:pt x="888139" y="1044183"/>
                </a:lnTo>
                <a:lnTo>
                  <a:pt x="828849" y="1034512"/>
                </a:lnTo>
                <a:lnTo>
                  <a:pt x="770977" y="1023839"/>
                </a:lnTo>
                <a:lnTo>
                  <a:pt x="714597" y="1012191"/>
                </a:lnTo>
                <a:lnTo>
                  <a:pt x="659783" y="999598"/>
                </a:lnTo>
                <a:lnTo>
                  <a:pt x="606609" y="986088"/>
                </a:lnTo>
                <a:lnTo>
                  <a:pt x="555150" y="971690"/>
                </a:lnTo>
                <a:lnTo>
                  <a:pt x="505478" y="956431"/>
                </a:lnTo>
                <a:lnTo>
                  <a:pt x="457669" y="940341"/>
                </a:lnTo>
                <a:lnTo>
                  <a:pt x="411797" y="923448"/>
                </a:lnTo>
                <a:lnTo>
                  <a:pt x="367935" y="905781"/>
                </a:lnTo>
                <a:lnTo>
                  <a:pt x="326158" y="887367"/>
                </a:lnTo>
                <a:lnTo>
                  <a:pt x="286539" y="868236"/>
                </a:lnTo>
                <a:lnTo>
                  <a:pt x="249152" y="848416"/>
                </a:lnTo>
                <a:lnTo>
                  <a:pt x="214073" y="827935"/>
                </a:lnTo>
                <a:lnTo>
                  <a:pt x="181374" y="806822"/>
                </a:lnTo>
                <a:lnTo>
                  <a:pt x="123415" y="762815"/>
                </a:lnTo>
                <a:lnTo>
                  <a:pt x="75868" y="716621"/>
                </a:lnTo>
                <a:lnTo>
                  <a:pt x="39325" y="668469"/>
                </a:lnTo>
                <a:lnTo>
                  <a:pt x="14379" y="618588"/>
                </a:lnTo>
                <a:lnTo>
                  <a:pt x="1622" y="567204"/>
                </a:lnTo>
                <a:lnTo>
                  <a:pt x="0" y="541019"/>
                </a:lnTo>
                <a:lnTo>
                  <a:pt x="1622" y="514835"/>
                </a:lnTo>
                <a:lnTo>
                  <a:pt x="14379" y="463451"/>
                </a:lnTo>
                <a:lnTo>
                  <a:pt x="39325" y="413570"/>
                </a:lnTo>
                <a:lnTo>
                  <a:pt x="75868" y="365418"/>
                </a:lnTo>
                <a:lnTo>
                  <a:pt x="123415" y="319224"/>
                </a:lnTo>
                <a:lnTo>
                  <a:pt x="181374" y="275217"/>
                </a:lnTo>
                <a:lnTo>
                  <a:pt x="214073" y="254104"/>
                </a:lnTo>
                <a:lnTo>
                  <a:pt x="249152" y="233623"/>
                </a:lnTo>
                <a:lnTo>
                  <a:pt x="286539" y="213803"/>
                </a:lnTo>
                <a:lnTo>
                  <a:pt x="326158" y="194672"/>
                </a:lnTo>
                <a:lnTo>
                  <a:pt x="367935" y="176258"/>
                </a:lnTo>
                <a:lnTo>
                  <a:pt x="411797" y="158591"/>
                </a:lnTo>
                <a:lnTo>
                  <a:pt x="457669" y="141698"/>
                </a:lnTo>
                <a:lnTo>
                  <a:pt x="505478" y="125608"/>
                </a:lnTo>
                <a:lnTo>
                  <a:pt x="555150" y="110349"/>
                </a:lnTo>
                <a:lnTo>
                  <a:pt x="606609" y="95951"/>
                </a:lnTo>
                <a:lnTo>
                  <a:pt x="659783" y="82441"/>
                </a:lnTo>
                <a:lnTo>
                  <a:pt x="714597" y="69848"/>
                </a:lnTo>
                <a:lnTo>
                  <a:pt x="770977" y="58200"/>
                </a:lnTo>
                <a:lnTo>
                  <a:pt x="828849" y="47527"/>
                </a:lnTo>
                <a:lnTo>
                  <a:pt x="888139" y="37856"/>
                </a:lnTo>
                <a:lnTo>
                  <a:pt x="948773" y="29216"/>
                </a:lnTo>
                <a:lnTo>
                  <a:pt x="1010677" y="21636"/>
                </a:lnTo>
                <a:lnTo>
                  <a:pt x="1073776" y="15143"/>
                </a:lnTo>
                <a:lnTo>
                  <a:pt x="1137998" y="9768"/>
                </a:lnTo>
                <a:lnTo>
                  <a:pt x="1203267" y="5537"/>
                </a:lnTo>
                <a:lnTo>
                  <a:pt x="1269509" y="2480"/>
                </a:lnTo>
                <a:lnTo>
                  <a:pt x="1336652" y="624"/>
                </a:lnTo>
                <a:lnTo>
                  <a:pt x="1404620" y="0"/>
                </a:lnTo>
                <a:lnTo>
                  <a:pt x="1472693" y="624"/>
                </a:lnTo>
                <a:lnTo>
                  <a:pt x="1539928" y="2480"/>
                </a:lnTo>
                <a:lnTo>
                  <a:pt x="1606252" y="5537"/>
                </a:lnTo>
                <a:lnTo>
                  <a:pt x="1671590" y="9768"/>
                </a:lnTo>
                <a:lnTo>
                  <a:pt x="1735870" y="15143"/>
                </a:lnTo>
                <a:lnTo>
                  <a:pt x="1799018" y="21636"/>
                </a:lnTo>
                <a:lnTo>
                  <a:pt x="1860961" y="29216"/>
                </a:lnTo>
                <a:lnTo>
                  <a:pt x="1921625" y="37856"/>
                </a:lnTo>
                <a:lnTo>
                  <a:pt x="1980936" y="47527"/>
                </a:lnTo>
                <a:lnTo>
                  <a:pt x="2038821" y="58200"/>
                </a:lnTo>
                <a:lnTo>
                  <a:pt x="2095206" y="69848"/>
                </a:lnTo>
                <a:lnTo>
                  <a:pt x="2150019" y="82441"/>
                </a:lnTo>
                <a:lnTo>
                  <a:pt x="2203186" y="95951"/>
                </a:lnTo>
                <a:lnTo>
                  <a:pt x="2254632" y="110349"/>
                </a:lnTo>
                <a:lnTo>
                  <a:pt x="2304286" y="125608"/>
                </a:lnTo>
                <a:lnTo>
                  <a:pt x="2352072" y="141698"/>
                </a:lnTo>
                <a:lnTo>
                  <a:pt x="2397918" y="158591"/>
                </a:lnTo>
                <a:lnTo>
                  <a:pt x="2441751" y="176258"/>
                </a:lnTo>
                <a:lnTo>
                  <a:pt x="2483496" y="194672"/>
                </a:lnTo>
                <a:lnTo>
                  <a:pt x="2523080" y="213803"/>
                </a:lnTo>
                <a:lnTo>
                  <a:pt x="2560431" y="233623"/>
                </a:lnTo>
                <a:lnTo>
                  <a:pt x="2595473" y="254104"/>
                </a:lnTo>
                <a:lnTo>
                  <a:pt x="2628135" y="275217"/>
                </a:lnTo>
                <a:lnTo>
                  <a:pt x="2686020" y="319224"/>
                </a:lnTo>
                <a:lnTo>
                  <a:pt x="2733499" y="365418"/>
                </a:lnTo>
                <a:lnTo>
                  <a:pt x="2769984" y="413570"/>
                </a:lnTo>
                <a:lnTo>
                  <a:pt x="2794887" y="463451"/>
                </a:lnTo>
                <a:lnTo>
                  <a:pt x="2807620" y="514835"/>
                </a:lnTo>
                <a:lnTo>
                  <a:pt x="2809240" y="541019"/>
                </a:lnTo>
                <a:lnTo>
                  <a:pt x="2807620" y="567204"/>
                </a:lnTo>
                <a:lnTo>
                  <a:pt x="2794887" y="618588"/>
                </a:lnTo>
                <a:lnTo>
                  <a:pt x="2769984" y="668469"/>
                </a:lnTo>
                <a:lnTo>
                  <a:pt x="2733499" y="716621"/>
                </a:lnTo>
                <a:lnTo>
                  <a:pt x="2686020" y="762815"/>
                </a:lnTo>
                <a:lnTo>
                  <a:pt x="2628135" y="806822"/>
                </a:lnTo>
                <a:lnTo>
                  <a:pt x="2595473" y="827935"/>
                </a:lnTo>
                <a:lnTo>
                  <a:pt x="2560431" y="848416"/>
                </a:lnTo>
                <a:lnTo>
                  <a:pt x="2523080" y="868236"/>
                </a:lnTo>
                <a:lnTo>
                  <a:pt x="2483496" y="887367"/>
                </a:lnTo>
                <a:lnTo>
                  <a:pt x="2441751" y="905781"/>
                </a:lnTo>
                <a:lnTo>
                  <a:pt x="2397918" y="923448"/>
                </a:lnTo>
                <a:lnTo>
                  <a:pt x="2352072" y="940341"/>
                </a:lnTo>
                <a:lnTo>
                  <a:pt x="2304286" y="956431"/>
                </a:lnTo>
                <a:lnTo>
                  <a:pt x="2254632" y="971690"/>
                </a:lnTo>
                <a:lnTo>
                  <a:pt x="2203186" y="986088"/>
                </a:lnTo>
                <a:lnTo>
                  <a:pt x="2150019" y="999598"/>
                </a:lnTo>
                <a:lnTo>
                  <a:pt x="2095206" y="1012191"/>
                </a:lnTo>
                <a:lnTo>
                  <a:pt x="2038821" y="1023839"/>
                </a:lnTo>
                <a:lnTo>
                  <a:pt x="1980936" y="1034512"/>
                </a:lnTo>
                <a:lnTo>
                  <a:pt x="1921625" y="1044183"/>
                </a:lnTo>
                <a:lnTo>
                  <a:pt x="1860961" y="1052823"/>
                </a:lnTo>
                <a:lnTo>
                  <a:pt x="1799018" y="1060403"/>
                </a:lnTo>
                <a:lnTo>
                  <a:pt x="1735870" y="1066896"/>
                </a:lnTo>
                <a:lnTo>
                  <a:pt x="1671590" y="1072271"/>
                </a:lnTo>
                <a:lnTo>
                  <a:pt x="1606252" y="1076502"/>
                </a:lnTo>
                <a:lnTo>
                  <a:pt x="1539928" y="1079559"/>
                </a:lnTo>
                <a:lnTo>
                  <a:pt x="1472693" y="1081415"/>
                </a:lnTo>
                <a:lnTo>
                  <a:pt x="1404620" y="10820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169" y="4655185"/>
            <a:ext cx="2627630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I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braccianti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sono</a:t>
            </a:r>
            <a:r>
              <a:rPr sz="1400" spc="-4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costretti</a:t>
            </a:r>
            <a:endParaRPr sz="14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a lavorare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in condizioni</a:t>
            </a:r>
            <a:r>
              <a:rPr sz="1400" spc="-4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pessime</a:t>
            </a:r>
          </a:p>
          <a:p>
            <a:pPr marR="48895" algn="ctr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e sono</a:t>
            </a:r>
            <a:r>
              <a:rPr sz="1400" spc="-9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sottopagati</a:t>
            </a:r>
            <a:r>
              <a:rPr sz="1600" dirty="0">
                <a:solidFill>
                  <a:schemeClr val="bg1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14" name="object 14"/>
          <p:cNvSpPr/>
          <p:nvPr/>
        </p:nvSpPr>
        <p:spPr>
          <a:xfrm>
            <a:off x="3920490" y="3056889"/>
            <a:ext cx="68580" cy="85090"/>
          </a:xfrm>
          <a:custGeom>
            <a:avLst/>
            <a:gdLst/>
            <a:ahLst/>
            <a:cxnLst/>
            <a:rect l="l" t="t" r="r" b="b"/>
            <a:pathLst>
              <a:path w="68579" h="85089">
                <a:moveTo>
                  <a:pt x="0" y="0"/>
                </a:moveTo>
                <a:lnTo>
                  <a:pt x="3810" y="85089"/>
                </a:lnTo>
                <a:lnTo>
                  <a:pt x="6858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4620" y="1195069"/>
            <a:ext cx="847090" cy="1893570"/>
          </a:xfrm>
          <a:custGeom>
            <a:avLst/>
            <a:gdLst/>
            <a:ahLst/>
            <a:cxnLst/>
            <a:rect l="l" t="t" r="r" b="b"/>
            <a:pathLst>
              <a:path w="847089" h="1893570">
                <a:moveTo>
                  <a:pt x="838200" y="0"/>
                </a:moveTo>
                <a:lnTo>
                  <a:pt x="0" y="1889759"/>
                </a:lnTo>
                <a:lnTo>
                  <a:pt x="7619" y="1893569"/>
                </a:lnTo>
                <a:lnTo>
                  <a:pt x="847089" y="3809"/>
                </a:lnTo>
                <a:lnTo>
                  <a:pt x="838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0460" y="3284220"/>
            <a:ext cx="2809240" cy="1224280"/>
          </a:xfrm>
          <a:custGeom>
            <a:avLst/>
            <a:gdLst/>
            <a:ahLst/>
            <a:cxnLst/>
            <a:rect l="l" t="t" r="r" b="b"/>
            <a:pathLst>
              <a:path w="2809240" h="1224279">
                <a:moveTo>
                  <a:pt x="1404619" y="0"/>
                </a:moveTo>
                <a:lnTo>
                  <a:pt x="1338480" y="666"/>
                </a:lnTo>
                <a:lnTo>
                  <a:pt x="1273129" y="2647"/>
                </a:lnTo>
                <a:lnTo>
                  <a:pt x="1208635" y="5913"/>
                </a:lnTo>
                <a:lnTo>
                  <a:pt x="1145064" y="10434"/>
                </a:lnTo>
                <a:lnTo>
                  <a:pt x="1082484" y="16180"/>
                </a:lnTo>
                <a:lnTo>
                  <a:pt x="1020962" y="23122"/>
                </a:lnTo>
                <a:lnTo>
                  <a:pt x="960567" y="31231"/>
                </a:lnTo>
                <a:lnTo>
                  <a:pt x="901364" y="40477"/>
                </a:lnTo>
                <a:lnTo>
                  <a:pt x="843422" y="50831"/>
                </a:lnTo>
                <a:lnTo>
                  <a:pt x="786807" y="62263"/>
                </a:lnTo>
                <a:lnTo>
                  <a:pt x="731588" y="74743"/>
                </a:lnTo>
                <a:lnTo>
                  <a:pt x="677831" y="88243"/>
                </a:lnTo>
                <a:lnTo>
                  <a:pt x="625604" y="102732"/>
                </a:lnTo>
                <a:lnTo>
                  <a:pt x="574974" y="118181"/>
                </a:lnTo>
                <a:lnTo>
                  <a:pt x="526009" y="134560"/>
                </a:lnTo>
                <a:lnTo>
                  <a:pt x="478776" y="151841"/>
                </a:lnTo>
                <a:lnTo>
                  <a:pt x="433342" y="169993"/>
                </a:lnTo>
                <a:lnTo>
                  <a:pt x="389775" y="188988"/>
                </a:lnTo>
                <a:lnTo>
                  <a:pt x="348141" y="208794"/>
                </a:lnTo>
                <a:lnTo>
                  <a:pt x="308510" y="229384"/>
                </a:lnTo>
                <a:lnTo>
                  <a:pt x="270946" y="250728"/>
                </a:lnTo>
                <a:lnTo>
                  <a:pt x="235519" y="272796"/>
                </a:lnTo>
                <a:lnTo>
                  <a:pt x="202296" y="295558"/>
                </a:lnTo>
                <a:lnTo>
                  <a:pt x="171343" y="318985"/>
                </a:lnTo>
                <a:lnTo>
                  <a:pt x="116519" y="367716"/>
                </a:lnTo>
                <a:lnTo>
                  <a:pt x="71587" y="418754"/>
                </a:lnTo>
                <a:lnTo>
                  <a:pt x="37085" y="471862"/>
                </a:lnTo>
                <a:lnTo>
                  <a:pt x="13552" y="526804"/>
                </a:lnTo>
                <a:lnTo>
                  <a:pt x="1528" y="583344"/>
                </a:lnTo>
                <a:lnTo>
                  <a:pt x="0" y="612139"/>
                </a:lnTo>
                <a:lnTo>
                  <a:pt x="1528" y="640935"/>
                </a:lnTo>
                <a:lnTo>
                  <a:pt x="13552" y="697475"/>
                </a:lnTo>
                <a:lnTo>
                  <a:pt x="37085" y="752417"/>
                </a:lnTo>
                <a:lnTo>
                  <a:pt x="71587" y="805525"/>
                </a:lnTo>
                <a:lnTo>
                  <a:pt x="116519" y="856563"/>
                </a:lnTo>
                <a:lnTo>
                  <a:pt x="171343" y="905294"/>
                </a:lnTo>
                <a:lnTo>
                  <a:pt x="202296" y="928721"/>
                </a:lnTo>
                <a:lnTo>
                  <a:pt x="235519" y="951483"/>
                </a:lnTo>
                <a:lnTo>
                  <a:pt x="270946" y="973551"/>
                </a:lnTo>
                <a:lnTo>
                  <a:pt x="308510" y="994895"/>
                </a:lnTo>
                <a:lnTo>
                  <a:pt x="348141" y="1015485"/>
                </a:lnTo>
                <a:lnTo>
                  <a:pt x="389775" y="1035291"/>
                </a:lnTo>
                <a:lnTo>
                  <a:pt x="433342" y="1054286"/>
                </a:lnTo>
                <a:lnTo>
                  <a:pt x="478776" y="1072438"/>
                </a:lnTo>
                <a:lnTo>
                  <a:pt x="526009" y="1089719"/>
                </a:lnTo>
                <a:lnTo>
                  <a:pt x="574974" y="1106098"/>
                </a:lnTo>
                <a:lnTo>
                  <a:pt x="625604" y="1121547"/>
                </a:lnTo>
                <a:lnTo>
                  <a:pt x="677831" y="1136036"/>
                </a:lnTo>
                <a:lnTo>
                  <a:pt x="731588" y="1149536"/>
                </a:lnTo>
                <a:lnTo>
                  <a:pt x="786807" y="1162016"/>
                </a:lnTo>
                <a:lnTo>
                  <a:pt x="843422" y="1173448"/>
                </a:lnTo>
                <a:lnTo>
                  <a:pt x="901364" y="1183802"/>
                </a:lnTo>
                <a:lnTo>
                  <a:pt x="960567" y="1193048"/>
                </a:lnTo>
                <a:lnTo>
                  <a:pt x="1020962" y="1201157"/>
                </a:lnTo>
                <a:lnTo>
                  <a:pt x="1082484" y="1208099"/>
                </a:lnTo>
                <a:lnTo>
                  <a:pt x="1145064" y="1213845"/>
                </a:lnTo>
                <a:lnTo>
                  <a:pt x="1208635" y="1218366"/>
                </a:lnTo>
                <a:lnTo>
                  <a:pt x="1273129" y="1221632"/>
                </a:lnTo>
                <a:lnTo>
                  <a:pt x="1338480" y="1223613"/>
                </a:lnTo>
                <a:lnTo>
                  <a:pt x="1404619" y="1224279"/>
                </a:lnTo>
                <a:lnTo>
                  <a:pt x="1470656" y="1223613"/>
                </a:lnTo>
                <a:lnTo>
                  <a:pt x="1535916" y="1221632"/>
                </a:lnTo>
                <a:lnTo>
                  <a:pt x="1600331" y="1218366"/>
                </a:lnTo>
                <a:lnTo>
                  <a:pt x="1663834" y="1213845"/>
                </a:lnTo>
                <a:lnTo>
                  <a:pt x="1726355" y="1208099"/>
                </a:lnTo>
                <a:lnTo>
                  <a:pt x="1787828" y="1201157"/>
                </a:lnTo>
                <a:lnTo>
                  <a:pt x="1848185" y="1193048"/>
                </a:lnTo>
                <a:lnTo>
                  <a:pt x="1907357" y="1183802"/>
                </a:lnTo>
                <a:lnTo>
                  <a:pt x="1965277" y="1173448"/>
                </a:lnTo>
                <a:lnTo>
                  <a:pt x="2021877" y="1162016"/>
                </a:lnTo>
                <a:lnTo>
                  <a:pt x="2077088" y="1149536"/>
                </a:lnTo>
                <a:lnTo>
                  <a:pt x="2130844" y="1136036"/>
                </a:lnTo>
                <a:lnTo>
                  <a:pt x="2183076" y="1121547"/>
                </a:lnTo>
                <a:lnTo>
                  <a:pt x="2233716" y="1106098"/>
                </a:lnTo>
                <a:lnTo>
                  <a:pt x="2282697" y="1089719"/>
                </a:lnTo>
                <a:lnTo>
                  <a:pt x="2329950" y="1072438"/>
                </a:lnTo>
                <a:lnTo>
                  <a:pt x="2375408" y="1054286"/>
                </a:lnTo>
                <a:lnTo>
                  <a:pt x="2419002" y="1035291"/>
                </a:lnTo>
                <a:lnTo>
                  <a:pt x="2460665" y="1015485"/>
                </a:lnTo>
                <a:lnTo>
                  <a:pt x="2500330" y="994895"/>
                </a:lnTo>
                <a:lnTo>
                  <a:pt x="2537927" y="973551"/>
                </a:lnTo>
                <a:lnTo>
                  <a:pt x="2573389" y="951483"/>
                </a:lnTo>
                <a:lnTo>
                  <a:pt x="2606649" y="928721"/>
                </a:lnTo>
                <a:lnTo>
                  <a:pt x="2637638" y="905294"/>
                </a:lnTo>
                <a:lnTo>
                  <a:pt x="2692533" y="856563"/>
                </a:lnTo>
                <a:lnTo>
                  <a:pt x="2737530" y="805525"/>
                </a:lnTo>
                <a:lnTo>
                  <a:pt x="2772087" y="752417"/>
                </a:lnTo>
                <a:lnTo>
                  <a:pt x="2795661" y="697475"/>
                </a:lnTo>
                <a:lnTo>
                  <a:pt x="2807708" y="640935"/>
                </a:lnTo>
                <a:lnTo>
                  <a:pt x="2809240" y="612139"/>
                </a:lnTo>
                <a:lnTo>
                  <a:pt x="2807708" y="583344"/>
                </a:lnTo>
                <a:lnTo>
                  <a:pt x="2795661" y="526804"/>
                </a:lnTo>
                <a:lnTo>
                  <a:pt x="2772087" y="471862"/>
                </a:lnTo>
                <a:lnTo>
                  <a:pt x="2737530" y="418754"/>
                </a:lnTo>
                <a:lnTo>
                  <a:pt x="2692533" y="367716"/>
                </a:lnTo>
                <a:lnTo>
                  <a:pt x="2637638" y="318985"/>
                </a:lnTo>
                <a:lnTo>
                  <a:pt x="2606649" y="295558"/>
                </a:lnTo>
                <a:lnTo>
                  <a:pt x="2573389" y="272796"/>
                </a:lnTo>
                <a:lnTo>
                  <a:pt x="2537927" y="250728"/>
                </a:lnTo>
                <a:lnTo>
                  <a:pt x="2500330" y="229384"/>
                </a:lnTo>
                <a:lnTo>
                  <a:pt x="2460665" y="208794"/>
                </a:lnTo>
                <a:lnTo>
                  <a:pt x="2419002" y="188988"/>
                </a:lnTo>
                <a:lnTo>
                  <a:pt x="2375408" y="169993"/>
                </a:lnTo>
                <a:lnTo>
                  <a:pt x="2329950" y="151841"/>
                </a:lnTo>
                <a:lnTo>
                  <a:pt x="2282697" y="134560"/>
                </a:lnTo>
                <a:lnTo>
                  <a:pt x="2233716" y="118181"/>
                </a:lnTo>
                <a:lnTo>
                  <a:pt x="2183076" y="102732"/>
                </a:lnTo>
                <a:lnTo>
                  <a:pt x="2130844" y="88243"/>
                </a:lnTo>
                <a:lnTo>
                  <a:pt x="2077088" y="74743"/>
                </a:lnTo>
                <a:lnTo>
                  <a:pt x="2021877" y="62263"/>
                </a:lnTo>
                <a:lnTo>
                  <a:pt x="1965277" y="50831"/>
                </a:lnTo>
                <a:lnTo>
                  <a:pt x="1907357" y="40477"/>
                </a:lnTo>
                <a:lnTo>
                  <a:pt x="1848185" y="31231"/>
                </a:lnTo>
                <a:lnTo>
                  <a:pt x="1787828" y="23122"/>
                </a:lnTo>
                <a:lnTo>
                  <a:pt x="1726355" y="16180"/>
                </a:lnTo>
                <a:lnTo>
                  <a:pt x="1663834" y="10434"/>
                </a:lnTo>
                <a:lnTo>
                  <a:pt x="1600331" y="5913"/>
                </a:lnTo>
                <a:lnTo>
                  <a:pt x="1535916" y="2647"/>
                </a:lnTo>
                <a:lnTo>
                  <a:pt x="1470656" y="666"/>
                </a:lnTo>
                <a:lnTo>
                  <a:pt x="1404619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0460" y="3284220"/>
            <a:ext cx="2809240" cy="1224280"/>
          </a:xfrm>
          <a:custGeom>
            <a:avLst/>
            <a:gdLst/>
            <a:ahLst/>
            <a:cxnLst/>
            <a:rect l="l" t="t" r="r" b="b"/>
            <a:pathLst>
              <a:path w="2809240" h="1224279">
                <a:moveTo>
                  <a:pt x="1404619" y="1224279"/>
                </a:moveTo>
                <a:lnTo>
                  <a:pt x="1338480" y="1223613"/>
                </a:lnTo>
                <a:lnTo>
                  <a:pt x="1273129" y="1221632"/>
                </a:lnTo>
                <a:lnTo>
                  <a:pt x="1208635" y="1218366"/>
                </a:lnTo>
                <a:lnTo>
                  <a:pt x="1145064" y="1213845"/>
                </a:lnTo>
                <a:lnTo>
                  <a:pt x="1082484" y="1208099"/>
                </a:lnTo>
                <a:lnTo>
                  <a:pt x="1020962" y="1201157"/>
                </a:lnTo>
                <a:lnTo>
                  <a:pt x="960567" y="1193048"/>
                </a:lnTo>
                <a:lnTo>
                  <a:pt x="901364" y="1183802"/>
                </a:lnTo>
                <a:lnTo>
                  <a:pt x="843422" y="1173448"/>
                </a:lnTo>
                <a:lnTo>
                  <a:pt x="786807" y="1162016"/>
                </a:lnTo>
                <a:lnTo>
                  <a:pt x="731588" y="1149536"/>
                </a:lnTo>
                <a:lnTo>
                  <a:pt x="677831" y="1136036"/>
                </a:lnTo>
                <a:lnTo>
                  <a:pt x="625604" y="1121547"/>
                </a:lnTo>
                <a:lnTo>
                  <a:pt x="574974" y="1106098"/>
                </a:lnTo>
                <a:lnTo>
                  <a:pt x="526009" y="1089719"/>
                </a:lnTo>
                <a:lnTo>
                  <a:pt x="478776" y="1072438"/>
                </a:lnTo>
                <a:lnTo>
                  <a:pt x="433342" y="1054286"/>
                </a:lnTo>
                <a:lnTo>
                  <a:pt x="389775" y="1035291"/>
                </a:lnTo>
                <a:lnTo>
                  <a:pt x="348141" y="1015485"/>
                </a:lnTo>
                <a:lnTo>
                  <a:pt x="308510" y="994895"/>
                </a:lnTo>
                <a:lnTo>
                  <a:pt x="270946" y="973551"/>
                </a:lnTo>
                <a:lnTo>
                  <a:pt x="235519" y="951483"/>
                </a:lnTo>
                <a:lnTo>
                  <a:pt x="202296" y="928721"/>
                </a:lnTo>
                <a:lnTo>
                  <a:pt x="171343" y="905294"/>
                </a:lnTo>
                <a:lnTo>
                  <a:pt x="116519" y="856563"/>
                </a:lnTo>
                <a:lnTo>
                  <a:pt x="71587" y="805525"/>
                </a:lnTo>
                <a:lnTo>
                  <a:pt x="37085" y="752417"/>
                </a:lnTo>
                <a:lnTo>
                  <a:pt x="13552" y="697475"/>
                </a:lnTo>
                <a:lnTo>
                  <a:pt x="1528" y="640935"/>
                </a:lnTo>
                <a:lnTo>
                  <a:pt x="0" y="612139"/>
                </a:lnTo>
                <a:lnTo>
                  <a:pt x="1528" y="583344"/>
                </a:lnTo>
                <a:lnTo>
                  <a:pt x="13552" y="526804"/>
                </a:lnTo>
                <a:lnTo>
                  <a:pt x="37085" y="471862"/>
                </a:lnTo>
                <a:lnTo>
                  <a:pt x="71587" y="418754"/>
                </a:lnTo>
                <a:lnTo>
                  <a:pt x="116519" y="367716"/>
                </a:lnTo>
                <a:lnTo>
                  <a:pt x="171343" y="318985"/>
                </a:lnTo>
                <a:lnTo>
                  <a:pt x="202296" y="295558"/>
                </a:lnTo>
                <a:lnTo>
                  <a:pt x="235519" y="272796"/>
                </a:lnTo>
                <a:lnTo>
                  <a:pt x="270946" y="250728"/>
                </a:lnTo>
                <a:lnTo>
                  <a:pt x="308510" y="229384"/>
                </a:lnTo>
                <a:lnTo>
                  <a:pt x="348141" y="208794"/>
                </a:lnTo>
                <a:lnTo>
                  <a:pt x="389775" y="188988"/>
                </a:lnTo>
                <a:lnTo>
                  <a:pt x="433342" y="169993"/>
                </a:lnTo>
                <a:lnTo>
                  <a:pt x="478776" y="151841"/>
                </a:lnTo>
                <a:lnTo>
                  <a:pt x="526009" y="134560"/>
                </a:lnTo>
                <a:lnTo>
                  <a:pt x="574974" y="118181"/>
                </a:lnTo>
                <a:lnTo>
                  <a:pt x="625604" y="102732"/>
                </a:lnTo>
                <a:lnTo>
                  <a:pt x="677831" y="88243"/>
                </a:lnTo>
                <a:lnTo>
                  <a:pt x="731588" y="74743"/>
                </a:lnTo>
                <a:lnTo>
                  <a:pt x="786807" y="62263"/>
                </a:lnTo>
                <a:lnTo>
                  <a:pt x="843422" y="50831"/>
                </a:lnTo>
                <a:lnTo>
                  <a:pt x="901364" y="40477"/>
                </a:lnTo>
                <a:lnTo>
                  <a:pt x="960567" y="31231"/>
                </a:lnTo>
                <a:lnTo>
                  <a:pt x="1020962" y="23122"/>
                </a:lnTo>
                <a:lnTo>
                  <a:pt x="1082484" y="16180"/>
                </a:lnTo>
                <a:lnTo>
                  <a:pt x="1145064" y="10434"/>
                </a:lnTo>
                <a:lnTo>
                  <a:pt x="1208635" y="5913"/>
                </a:lnTo>
                <a:lnTo>
                  <a:pt x="1273129" y="2647"/>
                </a:lnTo>
                <a:lnTo>
                  <a:pt x="1338480" y="666"/>
                </a:lnTo>
                <a:lnTo>
                  <a:pt x="1404619" y="0"/>
                </a:lnTo>
                <a:lnTo>
                  <a:pt x="1470656" y="666"/>
                </a:lnTo>
                <a:lnTo>
                  <a:pt x="1535916" y="2647"/>
                </a:lnTo>
                <a:lnTo>
                  <a:pt x="1600331" y="5913"/>
                </a:lnTo>
                <a:lnTo>
                  <a:pt x="1663834" y="10434"/>
                </a:lnTo>
                <a:lnTo>
                  <a:pt x="1726355" y="16180"/>
                </a:lnTo>
                <a:lnTo>
                  <a:pt x="1787828" y="23122"/>
                </a:lnTo>
                <a:lnTo>
                  <a:pt x="1848185" y="31231"/>
                </a:lnTo>
                <a:lnTo>
                  <a:pt x="1907357" y="40477"/>
                </a:lnTo>
                <a:lnTo>
                  <a:pt x="1965277" y="50831"/>
                </a:lnTo>
                <a:lnTo>
                  <a:pt x="2021877" y="62263"/>
                </a:lnTo>
                <a:lnTo>
                  <a:pt x="2077088" y="74743"/>
                </a:lnTo>
                <a:lnTo>
                  <a:pt x="2130844" y="88243"/>
                </a:lnTo>
                <a:lnTo>
                  <a:pt x="2183076" y="102732"/>
                </a:lnTo>
                <a:lnTo>
                  <a:pt x="2233716" y="118181"/>
                </a:lnTo>
                <a:lnTo>
                  <a:pt x="2282697" y="134560"/>
                </a:lnTo>
                <a:lnTo>
                  <a:pt x="2329950" y="151841"/>
                </a:lnTo>
                <a:lnTo>
                  <a:pt x="2375408" y="169993"/>
                </a:lnTo>
                <a:lnTo>
                  <a:pt x="2419002" y="188988"/>
                </a:lnTo>
                <a:lnTo>
                  <a:pt x="2460665" y="208794"/>
                </a:lnTo>
                <a:lnTo>
                  <a:pt x="2500330" y="229384"/>
                </a:lnTo>
                <a:lnTo>
                  <a:pt x="2537927" y="250728"/>
                </a:lnTo>
                <a:lnTo>
                  <a:pt x="2573389" y="272796"/>
                </a:lnTo>
                <a:lnTo>
                  <a:pt x="2606649" y="295558"/>
                </a:lnTo>
                <a:lnTo>
                  <a:pt x="2637638" y="318985"/>
                </a:lnTo>
                <a:lnTo>
                  <a:pt x="2692533" y="367716"/>
                </a:lnTo>
                <a:lnTo>
                  <a:pt x="2737530" y="418754"/>
                </a:lnTo>
                <a:lnTo>
                  <a:pt x="2772087" y="471862"/>
                </a:lnTo>
                <a:lnTo>
                  <a:pt x="2795661" y="526804"/>
                </a:lnTo>
                <a:lnTo>
                  <a:pt x="2807708" y="583344"/>
                </a:lnTo>
                <a:lnTo>
                  <a:pt x="2809240" y="612139"/>
                </a:lnTo>
                <a:lnTo>
                  <a:pt x="2807708" y="640935"/>
                </a:lnTo>
                <a:lnTo>
                  <a:pt x="2795661" y="697475"/>
                </a:lnTo>
                <a:lnTo>
                  <a:pt x="2772087" y="752417"/>
                </a:lnTo>
                <a:lnTo>
                  <a:pt x="2737530" y="805525"/>
                </a:lnTo>
                <a:lnTo>
                  <a:pt x="2692533" y="856563"/>
                </a:lnTo>
                <a:lnTo>
                  <a:pt x="2637638" y="905294"/>
                </a:lnTo>
                <a:lnTo>
                  <a:pt x="2606649" y="928721"/>
                </a:lnTo>
                <a:lnTo>
                  <a:pt x="2573389" y="951483"/>
                </a:lnTo>
                <a:lnTo>
                  <a:pt x="2537927" y="973551"/>
                </a:lnTo>
                <a:lnTo>
                  <a:pt x="2500330" y="994895"/>
                </a:lnTo>
                <a:lnTo>
                  <a:pt x="2460665" y="1015485"/>
                </a:lnTo>
                <a:lnTo>
                  <a:pt x="2419002" y="1035291"/>
                </a:lnTo>
                <a:lnTo>
                  <a:pt x="2375408" y="1054286"/>
                </a:lnTo>
                <a:lnTo>
                  <a:pt x="2329950" y="1072438"/>
                </a:lnTo>
                <a:lnTo>
                  <a:pt x="2282697" y="1089719"/>
                </a:lnTo>
                <a:lnTo>
                  <a:pt x="2233716" y="1106098"/>
                </a:lnTo>
                <a:lnTo>
                  <a:pt x="2183076" y="1121547"/>
                </a:lnTo>
                <a:lnTo>
                  <a:pt x="2130844" y="1136036"/>
                </a:lnTo>
                <a:lnTo>
                  <a:pt x="2077088" y="1149536"/>
                </a:lnTo>
                <a:lnTo>
                  <a:pt x="2021877" y="1162016"/>
                </a:lnTo>
                <a:lnTo>
                  <a:pt x="1965277" y="1173448"/>
                </a:lnTo>
                <a:lnTo>
                  <a:pt x="1907357" y="1183802"/>
                </a:lnTo>
                <a:lnTo>
                  <a:pt x="1848185" y="1193048"/>
                </a:lnTo>
                <a:lnTo>
                  <a:pt x="1787828" y="1201157"/>
                </a:lnTo>
                <a:lnTo>
                  <a:pt x="1726355" y="1208099"/>
                </a:lnTo>
                <a:lnTo>
                  <a:pt x="1663834" y="1213845"/>
                </a:lnTo>
                <a:lnTo>
                  <a:pt x="1600331" y="1218366"/>
                </a:lnTo>
                <a:lnTo>
                  <a:pt x="1535916" y="1221632"/>
                </a:lnTo>
                <a:lnTo>
                  <a:pt x="1470656" y="1223613"/>
                </a:lnTo>
                <a:lnTo>
                  <a:pt x="1404619" y="1224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55570" y="3487420"/>
            <a:ext cx="2318385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399"/>
              </a:lnSpc>
            </a:pP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I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diserbanti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e gli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insetticidi 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utilizzati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provocano danni  gravissimi</a:t>
            </a:r>
            <a:r>
              <a:rPr sz="1400" spc="-3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all’ambiente</a:t>
            </a:r>
            <a:endParaRPr sz="14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e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ai</a:t>
            </a:r>
            <a:r>
              <a:rPr sz="1400" spc="-5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braccianti.</a:t>
            </a:r>
            <a:endParaRPr sz="14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69890" y="50812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30" y="0"/>
                </a:moveTo>
                <a:lnTo>
                  <a:pt x="0" y="1269"/>
                </a:lnTo>
                <a:lnTo>
                  <a:pt x="39370" y="76199"/>
                </a:lnTo>
                <a:lnTo>
                  <a:pt x="749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0520" y="1341119"/>
            <a:ext cx="81280" cy="3756660"/>
          </a:xfrm>
          <a:custGeom>
            <a:avLst/>
            <a:gdLst/>
            <a:ahLst/>
            <a:cxnLst/>
            <a:rect l="l" t="t" r="r" b="b"/>
            <a:pathLst>
              <a:path w="81279" h="3756660">
                <a:moveTo>
                  <a:pt x="10159" y="0"/>
                </a:moveTo>
                <a:lnTo>
                  <a:pt x="0" y="0"/>
                </a:lnTo>
                <a:lnTo>
                  <a:pt x="72389" y="3756659"/>
                </a:lnTo>
                <a:lnTo>
                  <a:pt x="81279" y="3756659"/>
                </a:lnTo>
                <a:lnTo>
                  <a:pt x="101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8840" y="5157470"/>
            <a:ext cx="3724910" cy="1416050"/>
          </a:xfrm>
          <a:custGeom>
            <a:avLst/>
            <a:gdLst/>
            <a:ahLst/>
            <a:cxnLst/>
            <a:rect l="l" t="t" r="r" b="b"/>
            <a:pathLst>
              <a:path w="3724909" h="1416050">
                <a:moveTo>
                  <a:pt x="1861820" y="0"/>
                </a:moveTo>
                <a:lnTo>
                  <a:pt x="1793617" y="467"/>
                </a:lnTo>
                <a:lnTo>
                  <a:pt x="1726029" y="1860"/>
                </a:lnTo>
                <a:lnTo>
                  <a:pt x="1659097" y="4161"/>
                </a:lnTo>
                <a:lnTo>
                  <a:pt x="1592864" y="7354"/>
                </a:lnTo>
                <a:lnTo>
                  <a:pt x="1527372" y="11424"/>
                </a:lnTo>
                <a:lnTo>
                  <a:pt x="1462663" y="16355"/>
                </a:lnTo>
                <a:lnTo>
                  <a:pt x="1398780" y="22130"/>
                </a:lnTo>
                <a:lnTo>
                  <a:pt x="1335763" y="28733"/>
                </a:lnTo>
                <a:lnTo>
                  <a:pt x="1273657" y="36149"/>
                </a:lnTo>
                <a:lnTo>
                  <a:pt x="1212503" y="44361"/>
                </a:lnTo>
                <a:lnTo>
                  <a:pt x="1152343" y="53353"/>
                </a:lnTo>
                <a:lnTo>
                  <a:pt x="1093219" y="63109"/>
                </a:lnTo>
                <a:lnTo>
                  <a:pt x="1035174" y="73613"/>
                </a:lnTo>
                <a:lnTo>
                  <a:pt x="978251" y="84849"/>
                </a:lnTo>
                <a:lnTo>
                  <a:pt x="922490" y="96802"/>
                </a:lnTo>
                <a:lnTo>
                  <a:pt x="867935" y="109454"/>
                </a:lnTo>
                <a:lnTo>
                  <a:pt x="814627" y="122790"/>
                </a:lnTo>
                <a:lnTo>
                  <a:pt x="762609" y="136794"/>
                </a:lnTo>
                <a:lnTo>
                  <a:pt x="711923" y="151449"/>
                </a:lnTo>
                <a:lnTo>
                  <a:pt x="662612" y="166741"/>
                </a:lnTo>
                <a:lnTo>
                  <a:pt x="614717" y="182651"/>
                </a:lnTo>
                <a:lnTo>
                  <a:pt x="568281" y="199166"/>
                </a:lnTo>
                <a:lnTo>
                  <a:pt x="523346" y="216268"/>
                </a:lnTo>
                <a:lnTo>
                  <a:pt x="479954" y="233941"/>
                </a:lnTo>
                <a:lnTo>
                  <a:pt x="438148" y="252170"/>
                </a:lnTo>
                <a:lnTo>
                  <a:pt x="397969" y="270939"/>
                </a:lnTo>
                <a:lnTo>
                  <a:pt x="359460" y="290230"/>
                </a:lnTo>
                <a:lnTo>
                  <a:pt x="322664" y="310029"/>
                </a:lnTo>
                <a:lnTo>
                  <a:pt x="287621" y="330319"/>
                </a:lnTo>
                <a:lnTo>
                  <a:pt x="254376" y="351084"/>
                </a:lnTo>
                <a:lnTo>
                  <a:pt x="193443" y="393975"/>
                </a:lnTo>
                <a:lnTo>
                  <a:pt x="140204" y="438575"/>
                </a:lnTo>
                <a:lnTo>
                  <a:pt x="94995" y="484753"/>
                </a:lnTo>
                <a:lnTo>
                  <a:pt x="58156" y="532383"/>
                </a:lnTo>
                <a:lnTo>
                  <a:pt x="30023" y="581335"/>
                </a:lnTo>
                <a:lnTo>
                  <a:pt x="10935" y="631482"/>
                </a:lnTo>
                <a:lnTo>
                  <a:pt x="1229" y="682694"/>
                </a:lnTo>
                <a:lnTo>
                  <a:pt x="0" y="708659"/>
                </a:lnTo>
                <a:lnTo>
                  <a:pt x="1229" y="734623"/>
                </a:lnTo>
                <a:lnTo>
                  <a:pt x="10935" y="785821"/>
                </a:lnTo>
                <a:lnTo>
                  <a:pt x="30023" y="835940"/>
                </a:lnTo>
                <a:lnTo>
                  <a:pt x="58156" y="884853"/>
                </a:lnTo>
                <a:lnTo>
                  <a:pt x="94996" y="932433"/>
                </a:lnTo>
                <a:lnTo>
                  <a:pt x="140204" y="978554"/>
                </a:lnTo>
                <a:lnTo>
                  <a:pt x="193443" y="1023087"/>
                </a:lnTo>
                <a:lnTo>
                  <a:pt x="254376" y="1065906"/>
                </a:lnTo>
                <a:lnTo>
                  <a:pt x="287621" y="1086633"/>
                </a:lnTo>
                <a:lnTo>
                  <a:pt x="322664" y="1106883"/>
                </a:lnTo>
                <a:lnTo>
                  <a:pt x="359460" y="1126642"/>
                </a:lnTo>
                <a:lnTo>
                  <a:pt x="397969" y="1145892"/>
                </a:lnTo>
                <a:lnTo>
                  <a:pt x="438148" y="1164619"/>
                </a:lnTo>
                <a:lnTo>
                  <a:pt x="479954" y="1182806"/>
                </a:lnTo>
                <a:lnTo>
                  <a:pt x="523346" y="1200437"/>
                </a:lnTo>
                <a:lnTo>
                  <a:pt x="568281" y="1217497"/>
                </a:lnTo>
                <a:lnTo>
                  <a:pt x="614717" y="1233969"/>
                </a:lnTo>
                <a:lnTo>
                  <a:pt x="662612" y="1249838"/>
                </a:lnTo>
                <a:lnTo>
                  <a:pt x="711923" y="1265088"/>
                </a:lnTo>
                <a:lnTo>
                  <a:pt x="762609" y="1279702"/>
                </a:lnTo>
                <a:lnTo>
                  <a:pt x="814627" y="1293666"/>
                </a:lnTo>
                <a:lnTo>
                  <a:pt x="867935" y="1306963"/>
                </a:lnTo>
                <a:lnTo>
                  <a:pt x="922490" y="1319577"/>
                </a:lnTo>
                <a:lnTo>
                  <a:pt x="978251" y="1331492"/>
                </a:lnTo>
                <a:lnTo>
                  <a:pt x="1035174" y="1342693"/>
                </a:lnTo>
                <a:lnTo>
                  <a:pt x="1093219" y="1353163"/>
                </a:lnTo>
                <a:lnTo>
                  <a:pt x="1152343" y="1362887"/>
                </a:lnTo>
                <a:lnTo>
                  <a:pt x="1212503" y="1371849"/>
                </a:lnTo>
                <a:lnTo>
                  <a:pt x="1273657" y="1380032"/>
                </a:lnTo>
                <a:lnTo>
                  <a:pt x="1335763" y="1387422"/>
                </a:lnTo>
                <a:lnTo>
                  <a:pt x="1398780" y="1394002"/>
                </a:lnTo>
                <a:lnTo>
                  <a:pt x="1462663" y="1399756"/>
                </a:lnTo>
                <a:lnTo>
                  <a:pt x="1527372" y="1404668"/>
                </a:lnTo>
                <a:lnTo>
                  <a:pt x="1592864" y="1408723"/>
                </a:lnTo>
                <a:lnTo>
                  <a:pt x="1659097" y="1411905"/>
                </a:lnTo>
                <a:lnTo>
                  <a:pt x="1726029" y="1414197"/>
                </a:lnTo>
                <a:lnTo>
                  <a:pt x="1793617" y="1415584"/>
                </a:lnTo>
                <a:lnTo>
                  <a:pt x="1861820" y="1416049"/>
                </a:lnTo>
                <a:lnTo>
                  <a:pt x="1928627" y="1415604"/>
                </a:lnTo>
                <a:lnTo>
                  <a:pt x="1994843" y="1414276"/>
                </a:lnTo>
                <a:lnTo>
                  <a:pt x="2060430" y="1412081"/>
                </a:lnTo>
                <a:lnTo>
                  <a:pt x="2125347" y="1409035"/>
                </a:lnTo>
                <a:lnTo>
                  <a:pt x="2189556" y="1405151"/>
                </a:lnTo>
                <a:lnTo>
                  <a:pt x="2253016" y="1400445"/>
                </a:lnTo>
                <a:lnTo>
                  <a:pt x="2315689" y="1394931"/>
                </a:lnTo>
                <a:lnTo>
                  <a:pt x="2377534" y="1388625"/>
                </a:lnTo>
                <a:lnTo>
                  <a:pt x="2438513" y="1381541"/>
                </a:lnTo>
                <a:lnTo>
                  <a:pt x="2498586" y="1373694"/>
                </a:lnTo>
                <a:lnTo>
                  <a:pt x="2557713" y="1365100"/>
                </a:lnTo>
                <a:lnTo>
                  <a:pt x="2615856" y="1355772"/>
                </a:lnTo>
                <a:lnTo>
                  <a:pt x="2672973" y="1345726"/>
                </a:lnTo>
                <a:lnTo>
                  <a:pt x="2729027" y="1334977"/>
                </a:lnTo>
                <a:lnTo>
                  <a:pt x="2783978" y="1323539"/>
                </a:lnTo>
                <a:lnTo>
                  <a:pt x="2837786" y="1311428"/>
                </a:lnTo>
                <a:lnTo>
                  <a:pt x="2890411" y="1298658"/>
                </a:lnTo>
                <a:lnTo>
                  <a:pt x="2941815" y="1285245"/>
                </a:lnTo>
                <a:lnTo>
                  <a:pt x="2991958" y="1271202"/>
                </a:lnTo>
                <a:lnTo>
                  <a:pt x="3040800" y="1256545"/>
                </a:lnTo>
                <a:lnTo>
                  <a:pt x="3088301" y="1241289"/>
                </a:lnTo>
                <a:lnTo>
                  <a:pt x="3134424" y="1225449"/>
                </a:lnTo>
                <a:lnTo>
                  <a:pt x="3179127" y="1209040"/>
                </a:lnTo>
                <a:lnTo>
                  <a:pt x="3222372" y="1192075"/>
                </a:lnTo>
                <a:lnTo>
                  <a:pt x="3264119" y="1174571"/>
                </a:lnTo>
                <a:lnTo>
                  <a:pt x="3304328" y="1156542"/>
                </a:lnTo>
                <a:lnTo>
                  <a:pt x="3342961" y="1138004"/>
                </a:lnTo>
                <a:lnTo>
                  <a:pt x="3379978" y="1118970"/>
                </a:lnTo>
                <a:lnTo>
                  <a:pt x="3415338" y="1099456"/>
                </a:lnTo>
                <a:lnTo>
                  <a:pt x="3449004" y="1079477"/>
                </a:lnTo>
                <a:lnTo>
                  <a:pt x="3511091" y="1038181"/>
                </a:lnTo>
                <a:lnTo>
                  <a:pt x="3565925" y="995203"/>
                </a:lnTo>
                <a:lnTo>
                  <a:pt x="3613188" y="950661"/>
                </a:lnTo>
                <a:lnTo>
                  <a:pt x="3652566" y="904675"/>
                </a:lnTo>
                <a:lnTo>
                  <a:pt x="3683743" y="857362"/>
                </a:lnTo>
                <a:lnTo>
                  <a:pt x="3706403" y="808843"/>
                </a:lnTo>
                <a:lnTo>
                  <a:pt x="3720230" y="759236"/>
                </a:lnTo>
                <a:lnTo>
                  <a:pt x="3724910" y="708659"/>
                </a:lnTo>
                <a:lnTo>
                  <a:pt x="3723733" y="683256"/>
                </a:lnTo>
                <a:lnTo>
                  <a:pt x="3714440" y="633136"/>
                </a:lnTo>
                <a:lnTo>
                  <a:pt x="3696157" y="584031"/>
                </a:lnTo>
                <a:lnTo>
                  <a:pt x="3669199" y="536063"/>
                </a:lnTo>
                <a:lnTo>
                  <a:pt x="3633883" y="489351"/>
                </a:lnTo>
                <a:lnTo>
                  <a:pt x="3590522" y="444015"/>
                </a:lnTo>
                <a:lnTo>
                  <a:pt x="3539435" y="400177"/>
                </a:lnTo>
                <a:lnTo>
                  <a:pt x="3480935" y="357955"/>
                </a:lnTo>
                <a:lnTo>
                  <a:pt x="3415338" y="317471"/>
                </a:lnTo>
                <a:lnTo>
                  <a:pt x="3379978" y="297918"/>
                </a:lnTo>
                <a:lnTo>
                  <a:pt x="3342961" y="278844"/>
                </a:lnTo>
                <a:lnTo>
                  <a:pt x="3304328" y="260265"/>
                </a:lnTo>
                <a:lnTo>
                  <a:pt x="3264119" y="242195"/>
                </a:lnTo>
                <a:lnTo>
                  <a:pt x="3222372" y="224650"/>
                </a:lnTo>
                <a:lnTo>
                  <a:pt x="3179127" y="207644"/>
                </a:lnTo>
                <a:lnTo>
                  <a:pt x="3134424" y="191193"/>
                </a:lnTo>
                <a:lnTo>
                  <a:pt x="3088301" y="175312"/>
                </a:lnTo>
                <a:lnTo>
                  <a:pt x="3040800" y="160015"/>
                </a:lnTo>
                <a:lnTo>
                  <a:pt x="2991958" y="145318"/>
                </a:lnTo>
                <a:lnTo>
                  <a:pt x="2941815" y="131235"/>
                </a:lnTo>
                <a:lnTo>
                  <a:pt x="2890411" y="117783"/>
                </a:lnTo>
                <a:lnTo>
                  <a:pt x="2837786" y="104975"/>
                </a:lnTo>
                <a:lnTo>
                  <a:pt x="2783978" y="92827"/>
                </a:lnTo>
                <a:lnTo>
                  <a:pt x="2729027" y="81353"/>
                </a:lnTo>
                <a:lnTo>
                  <a:pt x="2672973" y="70570"/>
                </a:lnTo>
                <a:lnTo>
                  <a:pt x="2615856" y="60491"/>
                </a:lnTo>
                <a:lnTo>
                  <a:pt x="2557713" y="51132"/>
                </a:lnTo>
                <a:lnTo>
                  <a:pt x="2498586" y="42509"/>
                </a:lnTo>
                <a:lnTo>
                  <a:pt x="2438513" y="34635"/>
                </a:lnTo>
                <a:lnTo>
                  <a:pt x="2377534" y="27526"/>
                </a:lnTo>
                <a:lnTo>
                  <a:pt x="2315689" y="21197"/>
                </a:lnTo>
                <a:lnTo>
                  <a:pt x="2253016" y="15663"/>
                </a:lnTo>
                <a:lnTo>
                  <a:pt x="2189556" y="10940"/>
                </a:lnTo>
                <a:lnTo>
                  <a:pt x="2125347" y="7041"/>
                </a:lnTo>
                <a:lnTo>
                  <a:pt x="2060430" y="3983"/>
                </a:lnTo>
                <a:lnTo>
                  <a:pt x="1994843" y="1780"/>
                </a:lnTo>
                <a:lnTo>
                  <a:pt x="1928627" y="447"/>
                </a:lnTo>
                <a:lnTo>
                  <a:pt x="186182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8840" y="5157470"/>
            <a:ext cx="3724910" cy="1416050"/>
          </a:xfrm>
          <a:custGeom>
            <a:avLst/>
            <a:gdLst/>
            <a:ahLst/>
            <a:cxnLst/>
            <a:rect l="l" t="t" r="r" b="b"/>
            <a:pathLst>
              <a:path w="3724909" h="1416050">
                <a:moveTo>
                  <a:pt x="1861820" y="1416049"/>
                </a:moveTo>
                <a:lnTo>
                  <a:pt x="1793617" y="1415584"/>
                </a:lnTo>
                <a:lnTo>
                  <a:pt x="1726029" y="1414197"/>
                </a:lnTo>
                <a:lnTo>
                  <a:pt x="1659097" y="1411905"/>
                </a:lnTo>
                <a:lnTo>
                  <a:pt x="1592864" y="1408723"/>
                </a:lnTo>
                <a:lnTo>
                  <a:pt x="1527372" y="1404668"/>
                </a:lnTo>
                <a:lnTo>
                  <a:pt x="1462663" y="1399756"/>
                </a:lnTo>
                <a:lnTo>
                  <a:pt x="1398780" y="1394002"/>
                </a:lnTo>
                <a:lnTo>
                  <a:pt x="1335763" y="1387422"/>
                </a:lnTo>
                <a:lnTo>
                  <a:pt x="1273657" y="1380032"/>
                </a:lnTo>
                <a:lnTo>
                  <a:pt x="1212503" y="1371849"/>
                </a:lnTo>
                <a:lnTo>
                  <a:pt x="1152343" y="1362887"/>
                </a:lnTo>
                <a:lnTo>
                  <a:pt x="1093219" y="1353163"/>
                </a:lnTo>
                <a:lnTo>
                  <a:pt x="1035174" y="1342693"/>
                </a:lnTo>
                <a:lnTo>
                  <a:pt x="978251" y="1331492"/>
                </a:lnTo>
                <a:lnTo>
                  <a:pt x="922490" y="1319577"/>
                </a:lnTo>
                <a:lnTo>
                  <a:pt x="867935" y="1306963"/>
                </a:lnTo>
                <a:lnTo>
                  <a:pt x="814627" y="1293666"/>
                </a:lnTo>
                <a:lnTo>
                  <a:pt x="762609" y="1279702"/>
                </a:lnTo>
                <a:lnTo>
                  <a:pt x="711923" y="1265088"/>
                </a:lnTo>
                <a:lnTo>
                  <a:pt x="662612" y="1249838"/>
                </a:lnTo>
                <a:lnTo>
                  <a:pt x="614717" y="1233969"/>
                </a:lnTo>
                <a:lnTo>
                  <a:pt x="568281" y="1217497"/>
                </a:lnTo>
                <a:lnTo>
                  <a:pt x="523346" y="1200437"/>
                </a:lnTo>
                <a:lnTo>
                  <a:pt x="479954" y="1182806"/>
                </a:lnTo>
                <a:lnTo>
                  <a:pt x="438148" y="1164619"/>
                </a:lnTo>
                <a:lnTo>
                  <a:pt x="397969" y="1145892"/>
                </a:lnTo>
                <a:lnTo>
                  <a:pt x="359460" y="1126642"/>
                </a:lnTo>
                <a:lnTo>
                  <a:pt x="322664" y="1106883"/>
                </a:lnTo>
                <a:lnTo>
                  <a:pt x="287621" y="1086633"/>
                </a:lnTo>
                <a:lnTo>
                  <a:pt x="254376" y="1065906"/>
                </a:lnTo>
                <a:lnTo>
                  <a:pt x="193443" y="1023087"/>
                </a:lnTo>
                <a:lnTo>
                  <a:pt x="140204" y="978554"/>
                </a:lnTo>
                <a:lnTo>
                  <a:pt x="94996" y="932433"/>
                </a:lnTo>
                <a:lnTo>
                  <a:pt x="58156" y="884853"/>
                </a:lnTo>
                <a:lnTo>
                  <a:pt x="30023" y="835940"/>
                </a:lnTo>
                <a:lnTo>
                  <a:pt x="10935" y="785821"/>
                </a:lnTo>
                <a:lnTo>
                  <a:pt x="1229" y="734623"/>
                </a:lnTo>
                <a:lnTo>
                  <a:pt x="0" y="708659"/>
                </a:lnTo>
                <a:lnTo>
                  <a:pt x="1229" y="682694"/>
                </a:lnTo>
                <a:lnTo>
                  <a:pt x="10935" y="631482"/>
                </a:lnTo>
                <a:lnTo>
                  <a:pt x="30023" y="581335"/>
                </a:lnTo>
                <a:lnTo>
                  <a:pt x="58156" y="532383"/>
                </a:lnTo>
                <a:lnTo>
                  <a:pt x="94995" y="484753"/>
                </a:lnTo>
                <a:lnTo>
                  <a:pt x="140204" y="438575"/>
                </a:lnTo>
                <a:lnTo>
                  <a:pt x="193443" y="393975"/>
                </a:lnTo>
                <a:lnTo>
                  <a:pt x="254376" y="351084"/>
                </a:lnTo>
                <a:lnTo>
                  <a:pt x="287621" y="330319"/>
                </a:lnTo>
                <a:lnTo>
                  <a:pt x="322664" y="310029"/>
                </a:lnTo>
                <a:lnTo>
                  <a:pt x="359460" y="290230"/>
                </a:lnTo>
                <a:lnTo>
                  <a:pt x="397969" y="270939"/>
                </a:lnTo>
                <a:lnTo>
                  <a:pt x="438148" y="252170"/>
                </a:lnTo>
                <a:lnTo>
                  <a:pt x="479954" y="233941"/>
                </a:lnTo>
                <a:lnTo>
                  <a:pt x="523346" y="216268"/>
                </a:lnTo>
                <a:lnTo>
                  <a:pt x="568281" y="199166"/>
                </a:lnTo>
                <a:lnTo>
                  <a:pt x="614717" y="182651"/>
                </a:lnTo>
                <a:lnTo>
                  <a:pt x="662612" y="166741"/>
                </a:lnTo>
                <a:lnTo>
                  <a:pt x="711923" y="151449"/>
                </a:lnTo>
                <a:lnTo>
                  <a:pt x="762609" y="136794"/>
                </a:lnTo>
                <a:lnTo>
                  <a:pt x="814627" y="122790"/>
                </a:lnTo>
                <a:lnTo>
                  <a:pt x="867935" y="109454"/>
                </a:lnTo>
                <a:lnTo>
                  <a:pt x="922490" y="96802"/>
                </a:lnTo>
                <a:lnTo>
                  <a:pt x="978251" y="84849"/>
                </a:lnTo>
                <a:lnTo>
                  <a:pt x="1035174" y="73613"/>
                </a:lnTo>
                <a:lnTo>
                  <a:pt x="1093219" y="63109"/>
                </a:lnTo>
                <a:lnTo>
                  <a:pt x="1152343" y="53353"/>
                </a:lnTo>
                <a:lnTo>
                  <a:pt x="1212503" y="44361"/>
                </a:lnTo>
                <a:lnTo>
                  <a:pt x="1273657" y="36149"/>
                </a:lnTo>
                <a:lnTo>
                  <a:pt x="1335763" y="28733"/>
                </a:lnTo>
                <a:lnTo>
                  <a:pt x="1398780" y="22130"/>
                </a:lnTo>
                <a:lnTo>
                  <a:pt x="1462663" y="16355"/>
                </a:lnTo>
                <a:lnTo>
                  <a:pt x="1527372" y="11424"/>
                </a:lnTo>
                <a:lnTo>
                  <a:pt x="1592864" y="7354"/>
                </a:lnTo>
                <a:lnTo>
                  <a:pt x="1659097" y="4161"/>
                </a:lnTo>
                <a:lnTo>
                  <a:pt x="1726029" y="1860"/>
                </a:lnTo>
                <a:lnTo>
                  <a:pt x="1793617" y="467"/>
                </a:lnTo>
                <a:lnTo>
                  <a:pt x="1861820" y="0"/>
                </a:lnTo>
                <a:lnTo>
                  <a:pt x="1928627" y="447"/>
                </a:lnTo>
                <a:lnTo>
                  <a:pt x="1994843" y="1780"/>
                </a:lnTo>
                <a:lnTo>
                  <a:pt x="2060430" y="3983"/>
                </a:lnTo>
                <a:lnTo>
                  <a:pt x="2125347" y="7041"/>
                </a:lnTo>
                <a:lnTo>
                  <a:pt x="2189556" y="10940"/>
                </a:lnTo>
                <a:lnTo>
                  <a:pt x="2253016" y="15663"/>
                </a:lnTo>
                <a:lnTo>
                  <a:pt x="2315689" y="21197"/>
                </a:lnTo>
                <a:lnTo>
                  <a:pt x="2377534" y="27526"/>
                </a:lnTo>
                <a:lnTo>
                  <a:pt x="2438513" y="34635"/>
                </a:lnTo>
                <a:lnTo>
                  <a:pt x="2498586" y="42509"/>
                </a:lnTo>
                <a:lnTo>
                  <a:pt x="2557713" y="51132"/>
                </a:lnTo>
                <a:lnTo>
                  <a:pt x="2615856" y="60491"/>
                </a:lnTo>
                <a:lnTo>
                  <a:pt x="2672973" y="70570"/>
                </a:lnTo>
                <a:lnTo>
                  <a:pt x="2729027" y="81353"/>
                </a:lnTo>
                <a:lnTo>
                  <a:pt x="2783978" y="92827"/>
                </a:lnTo>
                <a:lnTo>
                  <a:pt x="2837786" y="104975"/>
                </a:lnTo>
                <a:lnTo>
                  <a:pt x="2890411" y="117783"/>
                </a:lnTo>
                <a:lnTo>
                  <a:pt x="2941815" y="131235"/>
                </a:lnTo>
                <a:lnTo>
                  <a:pt x="2991958" y="145318"/>
                </a:lnTo>
                <a:lnTo>
                  <a:pt x="3040800" y="160015"/>
                </a:lnTo>
                <a:lnTo>
                  <a:pt x="3088301" y="175312"/>
                </a:lnTo>
                <a:lnTo>
                  <a:pt x="3134424" y="191193"/>
                </a:lnTo>
                <a:lnTo>
                  <a:pt x="3179127" y="207644"/>
                </a:lnTo>
                <a:lnTo>
                  <a:pt x="3222372" y="224650"/>
                </a:lnTo>
                <a:lnTo>
                  <a:pt x="3264119" y="242195"/>
                </a:lnTo>
                <a:lnTo>
                  <a:pt x="3304328" y="260265"/>
                </a:lnTo>
                <a:lnTo>
                  <a:pt x="3342961" y="278844"/>
                </a:lnTo>
                <a:lnTo>
                  <a:pt x="3379978" y="297918"/>
                </a:lnTo>
                <a:lnTo>
                  <a:pt x="3415338" y="317471"/>
                </a:lnTo>
                <a:lnTo>
                  <a:pt x="3449004" y="337488"/>
                </a:lnTo>
                <a:lnTo>
                  <a:pt x="3511091" y="378856"/>
                </a:lnTo>
                <a:lnTo>
                  <a:pt x="3565925" y="421901"/>
                </a:lnTo>
                <a:lnTo>
                  <a:pt x="3613188" y="466504"/>
                </a:lnTo>
                <a:lnTo>
                  <a:pt x="3652566" y="512542"/>
                </a:lnTo>
                <a:lnTo>
                  <a:pt x="3683743" y="559898"/>
                </a:lnTo>
                <a:lnTo>
                  <a:pt x="3706403" y="608449"/>
                </a:lnTo>
                <a:lnTo>
                  <a:pt x="3720230" y="658076"/>
                </a:lnTo>
                <a:lnTo>
                  <a:pt x="3724910" y="708659"/>
                </a:lnTo>
                <a:lnTo>
                  <a:pt x="3723733" y="734061"/>
                </a:lnTo>
                <a:lnTo>
                  <a:pt x="3714440" y="784168"/>
                </a:lnTo>
                <a:lnTo>
                  <a:pt x="3696157" y="833246"/>
                </a:lnTo>
                <a:lnTo>
                  <a:pt x="3669199" y="881177"/>
                </a:lnTo>
                <a:lnTo>
                  <a:pt x="3633883" y="927841"/>
                </a:lnTo>
                <a:lnTo>
                  <a:pt x="3590522" y="973120"/>
                </a:lnTo>
                <a:lnTo>
                  <a:pt x="3539435" y="1016895"/>
                </a:lnTo>
                <a:lnTo>
                  <a:pt x="3480935" y="1059047"/>
                </a:lnTo>
                <a:lnTo>
                  <a:pt x="3415338" y="1099456"/>
                </a:lnTo>
                <a:lnTo>
                  <a:pt x="3379978" y="1118970"/>
                </a:lnTo>
                <a:lnTo>
                  <a:pt x="3342961" y="1138004"/>
                </a:lnTo>
                <a:lnTo>
                  <a:pt x="3304328" y="1156542"/>
                </a:lnTo>
                <a:lnTo>
                  <a:pt x="3264119" y="1174571"/>
                </a:lnTo>
                <a:lnTo>
                  <a:pt x="3222372" y="1192075"/>
                </a:lnTo>
                <a:lnTo>
                  <a:pt x="3179127" y="1209040"/>
                </a:lnTo>
                <a:lnTo>
                  <a:pt x="3134424" y="1225449"/>
                </a:lnTo>
                <a:lnTo>
                  <a:pt x="3088301" y="1241289"/>
                </a:lnTo>
                <a:lnTo>
                  <a:pt x="3040800" y="1256545"/>
                </a:lnTo>
                <a:lnTo>
                  <a:pt x="2991958" y="1271202"/>
                </a:lnTo>
                <a:lnTo>
                  <a:pt x="2941815" y="1285245"/>
                </a:lnTo>
                <a:lnTo>
                  <a:pt x="2890411" y="1298658"/>
                </a:lnTo>
                <a:lnTo>
                  <a:pt x="2837786" y="1311428"/>
                </a:lnTo>
                <a:lnTo>
                  <a:pt x="2783978" y="1323539"/>
                </a:lnTo>
                <a:lnTo>
                  <a:pt x="2729027" y="1334977"/>
                </a:lnTo>
                <a:lnTo>
                  <a:pt x="2672973" y="1345726"/>
                </a:lnTo>
                <a:lnTo>
                  <a:pt x="2615856" y="1355772"/>
                </a:lnTo>
                <a:lnTo>
                  <a:pt x="2557713" y="1365100"/>
                </a:lnTo>
                <a:lnTo>
                  <a:pt x="2498586" y="1373694"/>
                </a:lnTo>
                <a:lnTo>
                  <a:pt x="2438513" y="1381541"/>
                </a:lnTo>
                <a:lnTo>
                  <a:pt x="2377534" y="1388625"/>
                </a:lnTo>
                <a:lnTo>
                  <a:pt x="2315689" y="1394931"/>
                </a:lnTo>
                <a:lnTo>
                  <a:pt x="2253016" y="1400445"/>
                </a:lnTo>
                <a:lnTo>
                  <a:pt x="2189556" y="1405151"/>
                </a:lnTo>
                <a:lnTo>
                  <a:pt x="2125347" y="1409035"/>
                </a:lnTo>
                <a:lnTo>
                  <a:pt x="2060430" y="1412081"/>
                </a:lnTo>
                <a:lnTo>
                  <a:pt x="1994843" y="1414276"/>
                </a:lnTo>
                <a:lnTo>
                  <a:pt x="1928627" y="1415604"/>
                </a:lnTo>
                <a:lnTo>
                  <a:pt x="1861820" y="141604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36340" y="5353832"/>
            <a:ext cx="303530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16100"/>
              </a:lnSpc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Lo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spazio dedicato alle piantagioni è  troppo ampio e sottrae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territori</a:t>
            </a:r>
            <a:r>
              <a:rPr sz="1400" spc="-4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alle</a:t>
            </a:r>
            <a:endParaRPr sz="14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4460" marR="116205" algn="ctr">
              <a:lnSpc>
                <a:spcPct val="116100"/>
              </a:lnSpc>
              <a:spcBef>
                <a:spcPts val="10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coltivazioni locali che </a:t>
            </a:r>
            <a:r>
              <a:rPr sz="1400" spc="5" dirty="0">
                <a:solidFill>
                  <a:schemeClr val="bg1"/>
                </a:solidFill>
                <a:latin typeface="Comic Sans MS"/>
                <a:cs typeface="Comic Sans MS"/>
              </a:rPr>
              <a:t>non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bastano 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per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sfamare </a:t>
            </a:r>
            <a:r>
              <a:rPr sz="1400" spc="10" dirty="0">
                <a:solidFill>
                  <a:schemeClr val="bg1"/>
                </a:solidFill>
                <a:latin typeface="Comic Sans MS"/>
                <a:cs typeface="Comic Sans MS"/>
              </a:rPr>
              <a:t>la</a:t>
            </a:r>
            <a:r>
              <a:rPr sz="1400" spc="-6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popolazione.</a:t>
            </a:r>
          </a:p>
        </p:txBody>
      </p:sp>
      <p:sp>
        <p:nvSpPr>
          <p:cNvPr id="24" name="object 24"/>
          <p:cNvSpPr/>
          <p:nvPr/>
        </p:nvSpPr>
        <p:spPr>
          <a:xfrm>
            <a:off x="6522719" y="2336800"/>
            <a:ext cx="69850" cy="83820"/>
          </a:xfrm>
          <a:custGeom>
            <a:avLst/>
            <a:gdLst/>
            <a:ahLst/>
            <a:cxnLst/>
            <a:rect l="l" t="t" r="r" b="b"/>
            <a:pathLst>
              <a:path w="69850" h="83819">
                <a:moveTo>
                  <a:pt x="69850" y="0"/>
                </a:moveTo>
                <a:lnTo>
                  <a:pt x="0" y="30479"/>
                </a:lnTo>
                <a:lnTo>
                  <a:pt x="64770" y="83820"/>
                </a:lnTo>
                <a:lnTo>
                  <a:pt x="698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0759" y="1266189"/>
            <a:ext cx="487680" cy="1101090"/>
          </a:xfrm>
          <a:custGeom>
            <a:avLst/>
            <a:gdLst/>
            <a:ahLst/>
            <a:cxnLst/>
            <a:rect l="l" t="t" r="r" b="b"/>
            <a:pathLst>
              <a:path w="487679" h="1101089">
                <a:moveTo>
                  <a:pt x="8889" y="0"/>
                </a:moveTo>
                <a:lnTo>
                  <a:pt x="0" y="3810"/>
                </a:lnTo>
                <a:lnTo>
                  <a:pt x="478789" y="1101089"/>
                </a:lnTo>
                <a:lnTo>
                  <a:pt x="487680" y="1097280"/>
                </a:lnTo>
                <a:lnTo>
                  <a:pt x="8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51500" y="2420620"/>
            <a:ext cx="1995170" cy="914400"/>
          </a:xfrm>
          <a:custGeom>
            <a:avLst/>
            <a:gdLst/>
            <a:ahLst/>
            <a:cxnLst/>
            <a:rect l="l" t="t" r="r" b="b"/>
            <a:pathLst>
              <a:path w="1995170" h="914400">
                <a:moveTo>
                  <a:pt x="996950" y="0"/>
                </a:moveTo>
                <a:lnTo>
                  <a:pt x="931476" y="977"/>
                </a:lnTo>
                <a:lnTo>
                  <a:pt x="867122" y="3868"/>
                </a:lnTo>
                <a:lnTo>
                  <a:pt x="804021" y="8611"/>
                </a:lnTo>
                <a:lnTo>
                  <a:pt x="742303" y="15145"/>
                </a:lnTo>
                <a:lnTo>
                  <a:pt x="682101" y="23408"/>
                </a:lnTo>
                <a:lnTo>
                  <a:pt x="623548" y="33339"/>
                </a:lnTo>
                <a:lnTo>
                  <a:pt x="566775" y="44877"/>
                </a:lnTo>
                <a:lnTo>
                  <a:pt x="511915" y="57959"/>
                </a:lnTo>
                <a:lnTo>
                  <a:pt x="459100" y="72525"/>
                </a:lnTo>
                <a:lnTo>
                  <a:pt x="408462" y="88513"/>
                </a:lnTo>
                <a:lnTo>
                  <a:pt x="360133" y="105862"/>
                </a:lnTo>
                <a:lnTo>
                  <a:pt x="314245" y="124510"/>
                </a:lnTo>
                <a:lnTo>
                  <a:pt x="270931" y="144396"/>
                </a:lnTo>
                <a:lnTo>
                  <a:pt x="230323" y="165458"/>
                </a:lnTo>
                <a:lnTo>
                  <a:pt x="192552" y="187634"/>
                </a:lnTo>
                <a:lnTo>
                  <a:pt x="157751" y="210865"/>
                </a:lnTo>
                <a:lnTo>
                  <a:pt x="126052" y="235087"/>
                </a:lnTo>
                <a:lnTo>
                  <a:pt x="72490" y="286261"/>
                </a:lnTo>
                <a:lnTo>
                  <a:pt x="32922" y="340665"/>
                </a:lnTo>
                <a:lnTo>
                  <a:pt x="8406" y="397809"/>
                </a:lnTo>
                <a:lnTo>
                  <a:pt x="0" y="457200"/>
                </a:lnTo>
                <a:lnTo>
                  <a:pt x="2123" y="487285"/>
                </a:lnTo>
                <a:lnTo>
                  <a:pt x="18717" y="545828"/>
                </a:lnTo>
                <a:lnTo>
                  <a:pt x="50891" y="601797"/>
                </a:lnTo>
                <a:lnTo>
                  <a:pt x="97588" y="654713"/>
                </a:lnTo>
                <a:lnTo>
                  <a:pt x="157751" y="704096"/>
                </a:lnTo>
                <a:lnTo>
                  <a:pt x="192552" y="727313"/>
                </a:lnTo>
                <a:lnTo>
                  <a:pt x="230323" y="749467"/>
                </a:lnTo>
                <a:lnTo>
                  <a:pt x="270931" y="770498"/>
                </a:lnTo>
                <a:lnTo>
                  <a:pt x="314245" y="790345"/>
                </a:lnTo>
                <a:lnTo>
                  <a:pt x="360133" y="808950"/>
                </a:lnTo>
                <a:lnTo>
                  <a:pt x="408462" y="826251"/>
                </a:lnTo>
                <a:lnTo>
                  <a:pt x="459100" y="842190"/>
                </a:lnTo>
                <a:lnTo>
                  <a:pt x="511915" y="856705"/>
                </a:lnTo>
                <a:lnTo>
                  <a:pt x="566775" y="869737"/>
                </a:lnTo>
                <a:lnTo>
                  <a:pt x="623548" y="881227"/>
                </a:lnTo>
                <a:lnTo>
                  <a:pt x="682101" y="891113"/>
                </a:lnTo>
                <a:lnTo>
                  <a:pt x="742303" y="899336"/>
                </a:lnTo>
                <a:lnTo>
                  <a:pt x="804021" y="905836"/>
                </a:lnTo>
                <a:lnTo>
                  <a:pt x="867122" y="910554"/>
                </a:lnTo>
                <a:lnTo>
                  <a:pt x="931476" y="913428"/>
                </a:lnTo>
                <a:lnTo>
                  <a:pt x="996950" y="914400"/>
                </a:lnTo>
                <a:lnTo>
                  <a:pt x="1060066" y="913501"/>
                </a:lnTo>
                <a:lnTo>
                  <a:pt x="1122140" y="910841"/>
                </a:lnTo>
                <a:lnTo>
                  <a:pt x="1183056" y="906473"/>
                </a:lnTo>
                <a:lnTo>
                  <a:pt x="1242697" y="900450"/>
                </a:lnTo>
                <a:lnTo>
                  <a:pt x="1300945" y="892825"/>
                </a:lnTo>
                <a:lnTo>
                  <a:pt x="1357684" y="883652"/>
                </a:lnTo>
                <a:lnTo>
                  <a:pt x="1412796" y="872985"/>
                </a:lnTo>
                <a:lnTo>
                  <a:pt x="1466164" y="860876"/>
                </a:lnTo>
                <a:lnTo>
                  <a:pt x="1517671" y="847378"/>
                </a:lnTo>
                <a:lnTo>
                  <a:pt x="1567201" y="832546"/>
                </a:lnTo>
                <a:lnTo>
                  <a:pt x="1614636" y="816432"/>
                </a:lnTo>
                <a:lnTo>
                  <a:pt x="1659858" y="799090"/>
                </a:lnTo>
                <a:lnTo>
                  <a:pt x="1702752" y="780573"/>
                </a:lnTo>
                <a:lnTo>
                  <a:pt x="1743200" y="760935"/>
                </a:lnTo>
                <a:lnTo>
                  <a:pt x="1781084" y="740228"/>
                </a:lnTo>
                <a:lnTo>
                  <a:pt x="1816289" y="718506"/>
                </a:lnTo>
                <a:lnTo>
                  <a:pt x="1848696" y="695823"/>
                </a:lnTo>
                <a:lnTo>
                  <a:pt x="1904650" y="647785"/>
                </a:lnTo>
                <a:lnTo>
                  <a:pt x="1948011" y="596540"/>
                </a:lnTo>
                <a:lnTo>
                  <a:pt x="1977841" y="542515"/>
                </a:lnTo>
                <a:lnTo>
                  <a:pt x="1993205" y="486138"/>
                </a:lnTo>
                <a:lnTo>
                  <a:pt x="1995170" y="457200"/>
                </a:lnTo>
                <a:lnTo>
                  <a:pt x="1993046" y="427254"/>
                </a:lnTo>
                <a:lnTo>
                  <a:pt x="1976450" y="368926"/>
                </a:lnTo>
                <a:lnTo>
                  <a:pt x="1944268" y="313090"/>
                </a:lnTo>
                <a:lnTo>
                  <a:pt x="1897553" y="260239"/>
                </a:lnTo>
                <a:lnTo>
                  <a:pt x="1837359" y="210865"/>
                </a:lnTo>
                <a:lnTo>
                  <a:pt x="1802536" y="187634"/>
                </a:lnTo>
                <a:lnTo>
                  <a:pt x="1764738" y="165458"/>
                </a:lnTo>
                <a:lnTo>
                  <a:pt x="1724097" y="144396"/>
                </a:lnTo>
                <a:lnTo>
                  <a:pt x="1680745" y="124510"/>
                </a:lnTo>
                <a:lnTo>
                  <a:pt x="1634813" y="105862"/>
                </a:lnTo>
                <a:lnTo>
                  <a:pt x="1586433" y="88513"/>
                </a:lnTo>
                <a:lnTo>
                  <a:pt x="1535736" y="72525"/>
                </a:lnTo>
                <a:lnTo>
                  <a:pt x="1482854" y="57959"/>
                </a:lnTo>
                <a:lnTo>
                  <a:pt x="1427920" y="44877"/>
                </a:lnTo>
                <a:lnTo>
                  <a:pt x="1371063" y="33339"/>
                </a:lnTo>
                <a:lnTo>
                  <a:pt x="1312418" y="23408"/>
                </a:lnTo>
                <a:lnTo>
                  <a:pt x="1252113" y="15145"/>
                </a:lnTo>
                <a:lnTo>
                  <a:pt x="1190283" y="8611"/>
                </a:lnTo>
                <a:lnTo>
                  <a:pt x="1127058" y="3868"/>
                </a:lnTo>
                <a:lnTo>
                  <a:pt x="1062569" y="977"/>
                </a:lnTo>
                <a:lnTo>
                  <a:pt x="996950" y="0"/>
                </a:lnTo>
                <a:close/>
              </a:path>
            </a:pathLst>
          </a:custGeom>
          <a:solidFill>
            <a:srgbClr val="FF7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51500" y="2420620"/>
            <a:ext cx="1995170" cy="914400"/>
          </a:xfrm>
          <a:custGeom>
            <a:avLst/>
            <a:gdLst/>
            <a:ahLst/>
            <a:cxnLst/>
            <a:rect l="l" t="t" r="r" b="b"/>
            <a:pathLst>
              <a:path w="1995170" h="914400">
                <a:moveTo>
                  <a:pt x="996950" y="914400"/>
                </a:moveTo>
                <a:lnTo>
                  <a:pt x="931476" y="913428"/>
                </a:lnTo>
                <a:lnTo>
                  <a:pt x="867122" y="910554"/>
                </a:lnTo>
                <a:lnTo>
                  <a:pt x="804021" y="905836"/>
                </a:lnTo>
                <a:lnTo>
                  <a:pt x="742303" y="899336"/>
                </a:lnTo>
                <a:lnTo>
                  <a:pt x="682101" y="891113"/>
                </a:lnTo>
                <a:lnTo>
                  <a:pt x="623548" y="881227"/>
                </a:lnTo>
                <a:lnTo>
                  <a:pt x="566775" y="869737"/>
                </a:lnTo>
                <a:lnTo>
                  <a:pt x="511915" y="856705"/>
                </a:lnTo>
                <a:lnTo>
                  <a:pt x="459100" y="842190"/>
                </a:lnTo>
                <a:lnTo>
                  <a:pt x="408462" y="826251"/>
                </a:lnTo>
                <a:lnTo>
                  <a:pt x="360133" y="808950"/>
                </a:lnTo>
                <a:lnTo>
                  <a:pt x="314245" y="790345"/>
                </a:lnTo>
                <a:lnTo>
                  <a:pt x="270931" y="770498"/>
                </a:lnTo>
                <a:lnTo>
                  <a:pt x="230323" y="749467"/>
                </a:lnTo>
                <a:lnTo>
                  <a:pt x="192552" y="727313"/>
                </a:lnTo>
                <a:lnTo>
                  <a:pt x="157751" y="704096"/>
                </a:lnTo>
                <a:lnTo>
                  <a:pt x="126052" y="679876"/>
                </a:lnTo>
                <a:lnTo>
                  <a:pt x="72490" y="628666"/>
                </a:lnTo>
                <a:lnTo>
                  <a:pt x="32922" y="574164"/>
                </a:lnTo>
                <a:lnTo>
                  <a:pt x="8406" y="516848"/>
                </a:lnTo>
                <a:lnTo>
                  <a:pt x="0" y="457200"/>
                </a:lnTo>
                <a:lnTo>
                  <a:pt x="2123" y="427254"/>
                </a:lnTo>
                <a:lnTo>
                  <a:pt x="18717" y="368926"/>
                </a:lnTo>
                <a:lnTo>
                  <a:pt x="50891" y="313090"/>
                </a:lnTo>
                <a:lnTo>
                  <a:pt x="97588" y="260239"/>
                </a:lnTo>
                <a:lnTo>
                  <a:pt x="157751" y="210865"/>
                </a:lnTo>
                <a:lnTo>
                  <a:pt x="192552" y="187634"/>
                </a:lnTo>
                <a:lnTo>
                  <a:pt x="230323" y="165458"/>
                </a:lnTo>
                <a:lnTo>
                  <a:pt x="270931" y="144396"/>
                </a:lnTo>
                <a:lnTo>
                  <a:pt x="314245" y="124510"/>
                </a:lnTo>
                <a:lnTo>
                  <a:pt x="360133" y="105862"/>
                </a:lnTo>
                <a:lnTo>
                  <a:pt x="408462" y="88513"/>
                </a:lnTo>
                <a:lnTo>
                  <a:pt x="459100" y="72525"/>
                </a:lnTo>
                <a:lnTo>
                  <a:pt x="511915" y="57959"/>
                </a:lnTo>
                <a:lnTo>
                  <a:pt x="566775" y="44877"/>
                </a:lnTo>
                <a:lnTo>
                  <a:pt x="623548" y="33339"/>
                </a:lnTo>
                <a:lnTo>
                  <a:pt x="682101" y="23408"/>
                </a:lnTo>
                <a:lnTo>
                  <a:pt x="742303" y="15145"/>
                </a:lnTo>
                <a:lnTo>
                  <a:pt x="804021" y="8611"/>
                </a:lnTo>
                <a:lnTo>
                  <a:pt x="867122" y="3868"/>
                </a:lnTo>
                <a:lnTo>
                  <a:pt x="931476" y="977"/>
                </a:lnTo>
                <a:lnTo>
                  <a:pt x="996950" y="0"/>
                </a:lnTo>
                <a:lnTo>
                  <a:pt x="1062569" y="977"/>
                </a:lnTo>
                <a:lnTo>
                  <a:pt x="1127058" y="3868"/>
                </a:lnTo>
                <a:lnTo>
                  <a:pt x="1190283" y="8611"/>
                </a:lnTo>
                <a:lnTo>
                  <a:pt x="1252113" y="15145"/>
                </a:lnTo>
                <a:lnTo>
                  <a:pt x="1312418" y="23408"/>
                </a:lnTo>
                <a:lnTo>
                  <a:pt x="1371063" y="33339"/>
                </a:lnTo>
                <a:lnTo>
                  <a:pt x="1427920" y="44877"/>
                </a:lnTo>
                <a:lnTo>
                  <a:pt x="1482854" y="57959"/>
                </a:lnTo>
                <a:lnTo>
                  <a:pt x="1535736" y="72525"/>
                </a:lnTo>
                <a:lnTo>
                  <a:pt x="1586433" y="88513"/>
                </a:lnTo>
                <a:lnTo>
                  <a:pt x="1634813" y="105862"/>
                </a:lnTo>
                <a:lnTo>
                  <a:pt x="1680745" y="124510"/>
                </a:lnTo>
                <a:lnTo>
                  <a:pt x="1724097" y="144396"/>
                </a:lnTo>
                <a:lnTo>
                  <a:pt x="1764738" y="165458"/>
                </a:lnTo>
                <a:lnTo>
                  <a:pt x="1802536" y="187634"/>
                </a:lnTo>
                <a:lnTo>
                  <a:pt x="1837359" y="210865"/>
                </a:lnTo>
                <a:lnTo>
                  <a:pt x="1869075" y="235087"/>
                </a:lnTo>
                <a:lnTo>
                  <a:pt x="1922661" y="286261"/>
                </a:lnTo>
                <a:lnTo>
                  <a:pt x="1962241" y="340665"/>
                </a:lnTo>
                <a:lnTo>
                  <a:pt x="1986762" y="397809"/>
                </a:lnTo>
                <a:lnTo>
                  <a:pt x="1995170" y="457200"/>
                </a:lnTo>
                <a:lnTo>
                  <a:pt x="1993205" y="486138"/>
                </a:lnTo>
                <a:lnTo>
                  <a:pt x="1977841" y="542515"/>
                </a:lnTo>
                <a:lnTo>
                  <a:pt x="1948011" y="596540"/>
                </a:lnTo>
                <a:lnTo>
                  <a:pt x="1904650" y="647785"/>
                </a:lnTo>
                <a:lnTo>
                  <a:pt x="1848696" y="695823"/>
                </a:lnTo>
                <a:lnTo>
                  <a:pt x="1816289" y="718506"/>
                </a:lnTo>
                <a:lnTo>
                  <a:pt x="1781084" y="740228"/>
                </a:lnTo>
                <a:lnTo>
                  <a:pt x="1743200" y="760935"/>
                </a:lnTo>
                <a:lnTo>
                  <a:pt x="1702752" y="780573"/>
                </a:lnTo>
                <a:lnTo>
                  <a:pt x="1659858" y="799090"/>
                </a:lnTo>
                <a:lnTo>
                  <a:pt x="1614636" y="816432"/>
                </a:lnTo>
                <a:lnTo>
                  <a:pt x="1567201" y="832546"/>
                </a:lnTo>
                <a:lnTo>
                  <a:pt x="1517671" y="847378"/>
                </a:lnTo>
                <a:lnTo>
                  <a:pt x="1466164" y="860876"/>
                </a:lnTo>
                <a:lnTo>
                  <a:pt x="1412796" y="872985"/>
                </a:lnTo>
                <a:lnTo>
                  <a:pt x="1357684" y="883652"/>
                </a:lnTo>
                <a:lnTo>
                  <a:pt x="1300945" y="892825"/>
                </a:lnTo>
                <a:lnTo>
                  <a:pt x="1242697" y="900450"/>
                </a:lnTo>
                <a:lnTo>
                  <a:pt x="1183056" y="906473"/>
                </a:lnTo>
                <a:lnTo>
                  <a:pt x="1122140" y="910841"/>
                </a:lnTo>
                <a:lnTo>
                  <a:pt x="1060066" y="913501"/>
                </a:lnTo>
                <a:lnTo>
                  <a:pt x="996950" y="914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50559" y="2489768"/>
            <a:ext cx="174434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16399"/>
              </a:lnSpc>
            </a:pPr>
            <a:r>
              <a:rPr sz="1400" spc="-10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produzione è 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legata alle</a:t>
            </a:r>
            <a:r>
              <a:rPr sz="1400" spc="-6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condizioni 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climatiche.</a:t>
            </a:r>
            <a:endParaRPr sz="14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87690" y="4210050"/>
            <a:ext cx="72390" cy="82550"/>
          </a:xfrm>
          <a:custGeom>
            <a:avLst/>
            <a:gdLst/>
            <a:ahLst/>
            <a:cxnLst/>
            <a:rect l="l" t="t" r="r" b="b"/>
            <a:pathLst>
              <a:path w="72390" h="82550">
                <a:moveTo>
                  <a:pt x="72389" y="0"/>
                </a:moveTo>
                <a:lnTo>
                  <a:pt x="0" y="19050"/>
                </a:lnTo>
                <a:lnTo>
                  <a:pt x="55879" y="82550"/>
                </a:lnTo>
                <a:lnTo>
                  <a:pt x="723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7280" y="1412239"/>
            <a:ext cx="784860" cy="2823210"/>
          </a:xfrm>
          <a:custGeom>
            <a:avLst/>
            <a:gdLst/>
            <a:ahLst/>
            <a:cxnLst/>
            <a:rect l="l" t="t" r="r" b="b"/>
            <a:pathLst>
              <a:path w="784859" h="2823210">
                <a:moveTo>
                  <a:pt x="8890" y="0"/>
                </a:moveTo>
                <a:lnTo>
                  <a:pt x="0" y="1270"/>
                </a:lnTo>
                <a:lnTo>
                  <a:pt x="775970" y="2823210"/>
                </a:lnTo>
                <a:lnTo>
                  <a:pt x="784860" y="2820670"/>
                </a:lnTo>
                <a:lnTo>
                  <a:pt x="88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44640" y="4437379"/>
            <a:ext cx="2499360" cy="914400"/>
          </a:xfrm>
          <a:custGeom>
            <a:avLst/>
            <a:gdLst/>
            <a:ahLst/>
            <a:cxnLst/>
            <a:rect l="l" t="t" r="r" b="b"/>
            <a:pathLst>
              <a:path w="2499359" h="914400">
                <a:moveTo>
                  <a:pt x="1249679" y="0"/>
                </a:moveTo>
                <a:lnTo>
                  <a:pt x="1181166" y="675"/>
                </a:lnTo>
                <a:lnTo>
                  <a:pt x="1113612" y="2679"/>
                </a:lnTo>
                <a:lnTo>
                  <a:pt x="1047113" y="5977"/>
                </a:lnTo>
                <a:lnTo>
                  <a:pt x="981765" y="10534"/>
                </a:lnTo>
                <a:lnTo>
                  <a:pt x="917663" y="16315"/>
                </a:lnTo>
                <a:lnTo>
                  <a:pt x="854903" y="23286"/>
                </a:lnTo>
                <a:lnTo>
                  <a:pt x="793580" y="31412"/>
                </a:lnTo>
                <a:lnTo>
                  <a:pt x="733791" y="40658"/>
                </a:lnTo>
                <a:lnTo>
                  <a:pt x="675631" y="50989"/>
                </a:lnTo>
                <a:lnTo>
                  <a:pt x="619195" y="62371"/>
                </a:lnTo>
                <a:lnTo>
                  <a:pt x="564580" y="74768"/>
                </a:lnTo>
                <a:lnTo>
                  <a:pt x="511881" y="88148"/>
                </a:lnTo>
                <a:lnTo>
                  <a:pt x="461193" y="102473"/>
                </a:lnTo>
                <a:lnTo>
                  <a:pt x="412613" y="117711"/>
                </a:lnTo>
                <a:lnTo>
                  <a:pt x="366236" y="133826"/>
                </a:lnTo>
                <a:lnTo>
                  <a:pt x="322157" y="150783"/>
                </a:lnTo>
                <a:lnTo>
                  <a:pt x="280473" y="168548"/>
                </a:lnTo>
                <a:lnTo>
                  <a:pt x="241279" y="187086"/>
                </a:lnTo>
                <a:lnTo>
                  <a:pt x="204671" y="206362"/>
                </a:lnTo>
                <a:lnTo>
                  <a:pt x="170744" y="226342"/>
                </a:lnTo>
                <a:lnTo>
                  <a:pt x="111317" y="268273"/>
                </a:lnTo>
                <a:lnTo>
                  <a:pt x="63764" y="312602"/>
                </a:lnTo>
                <a:lnTo>
                  <a:pt x="28849" y="359052"/>
                </a:lnTo>
                <a:lnTo>
                  <a:pt x="7340" y="407343"/>
                </a:lnTo>
                <a:lnTo>
                  <a:pt x="0" y="457200"/>
                </a:lnTo>
                <a:lnTo>
                  <a:pt x="1850" y="482187"/>
                </a:lnTo>
                <a:lnTo>
                  <a:pt x="16371" y="531106"/>
                </a:lnTo>
                <a:lnTo>
                  <a:pt x="44679" y="578379"/>
                </a:lnTo>
                <a:lnTo>
                  <a:pt x="86008" y="623721"/>
                </a:lnTo>
                <a:lnTo>
                  <a:pt x="139594" y="666849"/>
                </a:lnTo>
                <a:lnTo>
                  <a:pt x="204671" y="707477"/>
                </a:lnTo>
                <a:lnTo>
                  <a:pt x="241279" y="726765"/>
                </a:lnTo>
                <a:lnTo>
                  <a:pt x="280473" y="745321"/>
                </a:lnTo>
                <a:lnTo>
                  <a:pt x="322157" y="763110"/>
                </a:lnTo>
                <a:lnTo>
                  <a:pt x="366236" y="780097"/>
                </a:lnTo>
                <a:lnTo>
                  <a:pt x="412613" y="796245"/>
                </a:lnTo>
                <a:lnTo>
                  <a:pt x="461193" y="811520"/>
                </a:lnTo>
                <a:lnTo>
                  <a:pt x="511881" y="825886"/>
                </a:lnTo>
                <a:lnTo>
                  <a:pt x="564580" y="839306"/>
                </a:lnTo>
                <a:lnTo>
                  <a:pt x="619195" y="851746"/>
                </a:lnTo>
                <a:lnTo>
                  <a:pt x="675631" y="863170"/>
                </a:lnTo>
                <a:lnTo>
                  <a:pt x="733791" y="873543"/>
                </a:lnTo>
                <a:lnTo>
                  <a:pt x="793580" y="882828"/>
                </a:lnTo>
                <a:lnTo>
                  <a:pt x="854903" y="890991"/>
                </a:lnTo>
                <a:lnTo>
                  <a:pt x="917663" y="897995"/>
                </a:lnTo>
                <a:lnTo>
                  <a:pt x="981765" y="903806"/>
                </a:lnTo>
                <a:lnTo>
                  <a:pt x="1047113" y="908387"/>
                </a:lnTo>
                <a:lnTo>
                  <a:pt x="1113612" y="911704"/>
                </a:lnTo>
                <a:lnTo>
                  <a:pt x="1181166" y="913720"/>
                </a:lnTo>
                <a:lnTo>
                  <a:pt x="1249679" y="914400"/>
                </a:lnTo>
                <a:lnTo>
                  <a:pt x="1318193" y="913720"/>
                </a:lnTo>
                <a:lnTo>
                  <a:pt x="1385747" y="911704"/>
                </a:lnTo>
                <a:lnTo>
                  <a:pt x="1452246" y="908387"/>
                </a:lnTo>
                <a:lnTo>
                  <a:pt x="1517594" y="903806"/>
                </a:lnTo>
                <a:lnTo>
                  <a:pt x="1581696" y="897995"/>
                </a:lnTo>
                <a:lnTo>
                  <a:pt x="1644456" y="890991"/>
                </a:lnTo>
                <a:lnTo>
                  <a:pt x="1705779" y="882828"/>
                </a:lnTo>
                <a:lnTo>
                  <a:pt x="1765568" y="873543"/>
                </a:lnTo>
                <a:lnTo>
                  <a:pt x="1823728" y="863170"/>
                </a:lnTo>
                <a:lnTo>
                  <a:pt x="1880164" y="851746"/>
                </a:lnTo>
                <a:lnTo>
                  <a:pt x="1934779" y="839306"/>
                </a:lnTo>
                <a:lnTo>
                  <a:pt x="1987478" y="825886"/>
                </a:lnTo>
                <a:lnTo>
                  <a:pt x="2038166" y="811520"/>
                </a:lnTo>
                <a:lnTo>
                  <a:pt x="2086746" y="796245"/>
                </a:lnTo>
                <a:lnTo>
                  <a:pt x="2133123" y="780097"/>
                </a:lnTo>
                <a:lnTo>
                  <a:pt x="2177202" y="763110"/>
                </a:lnTo>
                <a:lnTo>
                  <a:pt x="2218886" y="745321"/>
                </a:lnTo>
                <a:lnTo>
                  <a:pt x="2258080" y="726765"/>
                </a:lnTo>
                <a:lnTo>
                  <a:pt x="2294688" y="707477"/>
                </a:lnTo>
                <a:lnTo>
                  <a:pt x="2328615" y="687493"/>
                </a:lnTo>
                <a:lnTo>
                  <a:pt x="2388042" y="645579"/>
                </a:lnTo>
                <a:lnTo>
                  <a:pt x="2435595" y="601309"/>
                </a:lnTo>
                <a:lnTo>
                  <a:pt x="2470510" y="554966"/>
                </a:lnTo>
                <a:lnTo>
                  <a:pt x="2492019" y="506834"/>
                </a:lnTo>
                <a:lnTo>
                  <a:pt x="2499359" y="457200"/>
                </a:lnTo>
                <a:lnTo>
                  <a:pt x="2497509" y="432093"/>
                </a:lnTo>
                <a:lnTo>
                  <a:pt x="2482988" y="382985"/>
                </a:lnTo>
                <a:lnTo>
                  <a:pt x="2454680" y="335579"/>
                </a:lnTo>
                <a:lnTo>
                  <a:pt x="2413351" y="290155"/>
                </a:lnTo>
                <a:lnTo>
                  <a:pt x="2359765" y="246990"/>
                </a:lnTo>
                <a:lnTo>
                  <a:pt x="2294688" y="206362"/>
                </a:lnTo>
                <a:lnTo>
                  <a:pt x="2258080" y="187086"/>
                </a:lnTo>
                <a:lnTo>
                  <a:pt x="2218886" y="168548"/>
                </a:lnTo>
                <a:lnTo>
                  <a:pt x="2177202" y="150783"/>
                </a:lnTo>
                <a:lnTo>
                  <a:pt x="2133123" y="133826"/>
                </a:lnTo>
                <a:lnTo>
                  <a:pt x="2086746" y="117711"/>
                </a:lnTo>
                <a:lnTo>
                  <a:pt x="2038166" y="102473"/>
                </a:lnTo>
                <a:lnTo>
                  <a:pt x="1987478" y="88148"/>
                </a:lnTo>
                <a:lnTo>
                  <a:pt x="1934779" y="74768"/>
                </a:lnTo>
                <a:lnTo>
                  <a:pt x="1880164" y="62371"/>
                </a:lnTo>
                <a:lnTo>
                  <a:pt x="1823728" y="50989"/>
                </a:lnTo>
                <a:lnTo>
                  <a:pt x="1765568" y="40658"/>
                </a:lnTo>
                <a:lnTo>
                  <a:pt x="1705779" y="31412"/>
                </a:lnTo>
                <a:lnTo>
                  <a:pt x="1644456" y="23286"/>
                </a:lnTo>
                <a:lnTo>
                  <a:pt x="1581696" y="16315"/>
                </a:lnTo>
                <a:lnTo>
                  <a:pt x="1517594" y="10534"/>
                </a:lnTo>
                <a:lnTo>
                  <a:pt x="1452246" y="5977"/>
                </a:lnTo>
                <a:lnTo>
                  <a:pt x="1385747" y="2679"/>
                </a:lnTo>
                <a:lnTo>
                  <a:pt x="1318193" y="675"/>
                </a:lnTo>
                <a:lnTo>
                  <a:pt x="1249679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6811" y="4006850"/>
            <a:ext cx="2917190" cy="1344929"/>
          </a:xfrm>
          <a:custGeom>
            <a:avLst/>
            <a:gdLst/>
            <a:ahLst/>
            <a:cxnLst/>
            <a:rect l="l" t="t" r="r" b="b"/>
            <a:pathLst>
              <a:path w="2499359" h="914400">
                <a:moveTo>
                  <a:pt x="1249679" y="914400"/>
                </a:moveTo>
                <a:lnTo>
                  <a:pt x="1181166" y="913720"/>
                </a:lnTo>
                <a:lnTo>
                  <a:pt x="1113612" y="911704"/>
                </a:lnTo>
                <a:lnTo>
                  <a:pt x="1047113" y="908387"/>
                </a:lnTo>
                <a:lnTo>
                  <a:pt x="981765" y="903806"/>
                </a:lnTo>
                <a:lnTo>
                  <a:pt x="917663" y="897995"/>
                </a:lnTo>
                <a:lnTo>
                  <a:pt x="854903" y="890991"/>
                </a:lnTo>
                <a:lnTo>
                  <a:pt x="793580" y="882828"/>
                </a:lnTo>
                <a:lnTo>
                  <a:pt x="733791" y="873543"/>
                </a:lnTo>
                <a:lnTo>
                  <a:pt x="675631" y="863170"/>
                </a:lnTo>
                <a:lnTo>
                  <a:pt x="619195" y="851746"/>
                </a:lnTo>
                <a:lnTo>
                  <a:pt x="564580" y="839306"/>
                </a:lnTo>
                <a:lnTo>
                  <a:pt x="511881" y="825886"/>
                </a:lnTo>
                <a:lnTo>
                  <a:pt x="461193" y="811520"/>
                </a:lnTo>
                <a:lnTo>
                  <a:pt x="412613" y="796245"/>
                </a:lnTo>
                <a:lnTo>
                  <a:pt x="366236" y="780097"/>
                </a:lnTo>
                <a:lnTo>
                  <a:pt x="322157" y="763110"/>
                </a:lnTo>
                <a:lnTo>
                  <a:pt x="280473" y="745321"/>
                </a:lnTo>
                <a:lnTo>
                  <a:pt x="241279" y="726765"/>
                </a:lnTo>
                <a:lnTo>
                  <a:pt x="204671" y="707477"/>
                </a:lnTo>
                <a:lnTo>
                  <a:pt x="170744" y="687493"/>
                </a:lnTo>
                <a:lnTo>
                  <a:pt x="111317" y="645579"/>
                </a:lnTo>
                <a:lnTo>
                  <a:pt x="63764" y="601309"/>
                </a:lnTo>
                <a:lnTo>
                  <a:pt x="28849" y="554966"/>
                </a:lnTo>
                <a:lnTo>
                  <a:pt x="7340" y="506834"/>
                </a:lnTo>
                <a:lnTo>
                  <a:pt x="0" y="457200"/>
                </a:lnTo>
                <a:lnTo>
                  <a:pt x="1850" y="432093"/>
                </a:lnTo>
                <a:lnTo>
                  <a:pt x="16371" y="382985"/>
                </a:lnTo>
                <a:lnTo>
                  <a:pt x="44679" y="335579"/>
                </a:lnTo>
                <a:lnTo>
                  <a:pt x="86008" y="290155"/>
                </a:lnTo>
                <a:lnTo>
                  <a:pt x="139594" y="246990"/>
                </a:lnTo>
                <a:lnTo>
                  <a:pt x="204671" y="206362"/>
                </a:lnTo>
                <a:lnTo>
                  <a:pt x="241279" y="187086"/>
                </a:lnTo>
                <a:lnTo>
                  <a:pt x="280473" y="168548"/>
                </a:lnTo>
                <a:lnTo>
                  <a:pt x="322157" y="150783"/>
                </a:lnTo>
                <a:lnTo>
                  <a:pt x="366236" y="133826"/>
                </a:lnTo>
                <a:lnTo>
                  <a:pt x="412613" y="117711"/>
                </a:lnTo>
                <a:lnTo>
                  <a:pt x="461193" y="102473"/>
                </a:lnTo>
                <a:lnTo>
                  <a:pt x="511881" y="88148"/>
                </a:lnTo>
                <a:lnTo>
                  <a:pt x="564580" y="74768"/>
                </a:lnTo>
                <a:lnTo>
                  <a:pt x="619195" y="62371"/>
                </a:lnTo>
                <a:lnTo>
                  <a:pt x="675631" y="50989"/>
                </a:lnTo>
                <a:lnTo>
                  <a:pt x="733791" y="40658"/>
                </a:lnTo>
                <a:lnTo>
                  <a:pt x="793580" y="31412"/>
                </a:lnTo>
                <a:lnTo>
                  <a:pt x="854903" y="23286"/>
                </a:lnTo>
                <a:lnTo>
                  <a:pt x="917663" y="16315"/>
                </a:lnTo>
                <a:lnTo>
                  <a:pt x="981765" y="10534"/>
                </a:lnTo>
                <a:lnTo>
                  <a:pt x="1047113" y="5977"/>
                </a:lnTo>
                <a:lnTo>
                  <a:pt x="1113612" y="2679"/>
                </a:lnTo>
                <a:lnTo>
                  <a:pt x="1181166" y="675"/>
                </a:lnTo>
                <a:lnTo>
                  <a:pt x="1249679" y="0"/>
                </a:lnTo>
                <a:lnTo>
                  <a:pt x="1318193" y="675"/>
                </a:lnTo>
                <a:lnTo>
                  <a:pt x="1385747" y="2679"/>
                </a:lnTo>
                <a:lnTo>
                  <a:pt x="1452246" y="5977"/>
                </a:lnTo>
                <a:lnTo>
                  <a:pt x="1517594" y="10534"/>
                </a:lnTo>
                <a:lnTo>
                  <a:pt x="1581696" y="16315"/>
                </a:lnTo>
                <a:lnTo>
                  <a:pt x="1644456" y="23286"/>
                </a:lnTo>
                <a:lnTo>
                  <a:pt x="1705779" y="31412"/>
                </a:lnTo>
                <a:lnTo>
                  <a:pt x="1765568" y="40658"/>
                </a:lnTo>
                <a:lnTo>
                  <a:pt x="1823728" y="50989"/>
                </a:lnTo>
                <a:lnTo>
                  <a:pt x="1880164" y="62371"/>
                </a:lnTo>
                <a:lnTo>
                  <a:pt x="1934779" y="74768"/>
                </a:lnTo>
                <a:lnTo>
                  <a:pt x="1987478" y="88148"/>
                </a:lnTo>
                <a:lnTo>
                  <a:pt x="2038166" y="102473"/>
                </a:lnTo>
                <a:lnTo>
                  <a:pt x="2086746" y="117711"/>
                </a:lnTo>
                <a:lnTo>
                  <a:pt x="2133123" y="133826"/>
                </a:lnTo>
                <a:lnTo>
                  <a:pt x="2177202" y="150783"/>
                </a:lnTo>
                <a:lnTo>
                  <a:pt x="2218886" y="168548"/>
                </a:lnTo>
                <a:lnTo>
                  <a:pt x="2258080" y="187086"/>
                </a:lnTo>
                <a:lnTo>
                  <a:pt x="2294688" y="206362"/>
                </a:lnTo>
                <a:lnTo>
                  <a:pt x="2328615" y="226342"/>
                </a:lnTo>
                <a:lnTo>
                  <a:pt x="2388042" y="268273"/>
                </a:lnTo>
                <a:lnTo>
                  <a:pt x="2435595" y="312602"/>
                </a:lnTo>
                <a:lnTo>
                  <a:pt x="2470510" y="359052"/>
                </a:lnTo>
                <a:lnTo>
                  <a:pt x="2492019" y="407343"/>
                </a:lnTo>
                <a:lnTo>
                  <a:pt x="2499359" y="457200"/>
                </a:lnTo>
                <a:lnTo>
                  <a:pt x="2497509" y="482187"/>
                </a:lnTo>
                <a:lnTo>
                  <a:pt x="2482988" y="531106"/>
                </a:lnTo>
                <a:lnTo>
                  <a:pt x="2454680" y="578379"/>
                </a:lnTo>
                <a:lnTo>
                  <a:pt x="2413351" y="623721"/>
                </a:lnTo>
                <a:lnTo>
                  <a:pt x="2359765" y="666849"/>
                </a:lnTo>
                <a:lnTo>
                  <a:pt x="2294688" y="707477"/>
                </a:lnTo>
                <a:lnTo>
                  <a:pt x="2258080" y="726765"/>
                </a:lnTo>
                <a:lnTo>
                  <a:pt x="2218886" y="745321"/>
                </a:lnTo>
                <a:lnTo>
                  <a:pt x="2177202" y="763110"/>
                </a:lnTo>
                <a:lnTo>
                  <a:pt x="2133123" y="780097"/>
                </a:lnTo>
                <a:lnTo>
                  <a:pt x="2086746" y="796245"/>
                </a:lnTo>
                <a:lnTo>
                  <a:pt x="2038166" y="811520"/>
                </a:lnTo>
                <a:lnTo>
                  <a:pt x="1987478" y="825886"/>
                </a:lnTo>
                <a:lnTo>
                  <a:pt x="1934779" y="839306"/>
                </a:lnTo>
                <a:lnTo>
                  <a:pt x="1880164" y="851746"/>
                </a:lnTo>
                <a:lnTo>
                  <a:pt x="1823728" y="863170"/>
                </a:lnTo>
                <a:lnTo>
                  <a:pt x="1765568" y="873543"/>
                </a:lnTo>
                <a:lnTo>
                  <a:pt x="1705779" y="882828"/>
                </a:lnTo>
                <a:lnTo>
                  <a:pt x="1644456" y="890991"/>
                </a:lnTo>
                <a:lnTo>
                  <a:pt x="1581696" y="897995"/>
                </a:lnTo>
                <a:lnTo>
                  <a:pt x="1517594" y="903806"/>
                </a:lnTo>
                <a:lnTo>
                  <a:pt x="1452246" y="908387"/>
                </a:lnTo>
                <a:lnTo>
                  <a:pt x="1385747" y="911704"/>
                </a:lnTo>
                <a:lnTo>
                  <a:pt x="1318193" y="913720"/>
                </a:lnTo>
                <a:lnTo>
                  <a:pt x="1249679" y="914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51650" y="4506529"/>
            <a:ext cx="203200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6399"/>
              </a:lnSpc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coltivazione</a:t>
            </a:r>
            <a:r>
              <a:rPr sz="1400" spc="-7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intensiva 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provoca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l’esaurimento 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dei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terreni</a:t>
            </a:r>
            <a:r>
              <a:rPr sz="1400" spc="-7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utilizzati.</a:t>
            </a:r>
          </a:p>
        </p:txBody>
      </p:sp>
      <p:sp>
        <p:nvSpPr>
          <p:cNvPr id="34" name="object 34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717799" y="263643"/>
            <a:ext cx="61163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LE </a:t>
            </a:r>
            <a:r>
              <a:rPr sz="2400" spc="-5" dirty="0">
                <a:solidFill>
                  <a:srgbClr val="000000"/>
                </a:solidFill>
              </a:rPr>
              <a:t>PIANTAGIONI </a:t>
            </a:r>
            <a:r>
              <a:rPr sz="2400" dirty="0">
                <a:solidFill>
                  <a:srgbClr val="000000"/>
                </a:solidFill>
              </a:rPr>
              <a:t>SONO </a:t>
            </a:r>
            <a:r>
              <a:rPr sz="2400" spc="-5" dirty="0">
                <a:solidFill>
                  <a:srgbClr val="000000"/>
                </a:solidFill>
              </a:rPr>
              <a:t>ELEMENTI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NEGATIVI?</a:t>
            </a:r>
          </a:p>
        </p:txBody>
      </p:sp>
      <p:sp>
        <p:nvSpPr>
          <p:cNvPr id="37" name="object 37"/>
          <p:cNvSpPr/>
          <p:nvPr/>
        </p:nvSpPr>
        <p:spPr>
          <a:xfrm>
            <a:off x="755650" y="908050"/>
            <a:ext cx="7632700" cy="431800"/>
          </a:xfrm>
          <a:custGeom>
            <a:avLst/>
            <a:gdLst/>
            <a:ahLst/>
            <a:cxnLst/>
            <a:rect l="l" t="t" r="r" b="b"/>
            <a:pathLst>
              <a:path w="7632700" h="431800">
                <a:moveTo>
                  <a:pt x="3816350" y="431800"/>
                </a:moveTo>
                <a:lnTo>
                  <a:pt x="0" y="431800"/>
                </a:lnTo>
                <a:lnTo>
                  <a:pt x="0" y="0"/>
                </a:lnTo>
                <a:lnTo>
                  <a:pt x="7632700" y="0"/>
                </a:lnTo>
                <a:lnTo>
                  <a:pt x="7632700" y="431800"/>
                </a:lnTo>
                <a:lnTo>
                  <a:pt x="3816350" y="431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2710" y="908050"/>
            <a:ext cx="7632700" cy="34111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93980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740"/>
              </a:spcBef>
            </a:pPr>
            <a:r>
              <a:rPr sz="1600" spc="-10" dirty="0">
                <a:solidFill>
                  <a:schemeClr val="bg1"/>
                </a:solidFill>
                <a:latin typeface="Comic Sans MS"/>
                <a:cs typeface="Comic Sans MS"/>
              </a:rPr>
              <a:t>L’economia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di piantagione </a:t>
            </a:r>
            <a:r>
              <a:rPr sz="1600" dirty="0">
                <a:solidFill>
                  <a:schemeClr val="bg1"/>
                </a:solidFill>
                <a:latin typeface="Comic Sans MS"/>
                <a:cs typeface="Comic Sans MS"/>
              </a:rPr>
              <a:t>è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molto negativa </a:t>
            </a:r>
            <a:r>
              <a:rPr sz="1600" dirty="0">
                <a:solidFill>
                  <a:schemeClr val="bg1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provoca numerosi</a:t>
            </a:r>
            <a:r>
              <a:rPr sz="1600" spc="3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omic Sans MS"/>
                <a:cs typeface="Comic Sans MS"/>
              </a:rPr>
              <a:t>problemi</a:t>
            </a:r>
            <a:r>
              <a:rPr sz="1600" spc="-10" dirty="0">
                <a:latin typeface="Comic Sans MS"/>
                <a:cs typeface="Comic Sans MS"/>
              </a:rPr>
              <a:t>: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950" y="1369120"/>
            <a:ext cx="4787900" cy="198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045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 coltivazione intensiva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senza rotazione delle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colture consuma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ed esaurisce il terreno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poco  tempo. Vengono quindi utilizzati concimi che  permettono di rendere fertile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produrre di più.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Ma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l’utilizzo di prodotti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chimici diminuisce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qualità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dei prodotti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li rende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meno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 naturali.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Inoltre introduce sostanze chimiche</a:t>
            </a:r>
            <a:r>
              <a:rPr sz="16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nell’ambiente.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0430" y="3716020"/>
            <a:ext cx="3333750" cy="2505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6279" y="1699260"/>
            <a:ext cx="3153410" cy="4753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77129" y="260350"/>
            <a:ext cx="401447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LE </a:t>
            </a:r>
            <a:r>
              <a:rPr dirty="0">
                <a:solidFill>
                  <a:srgbClr val="000000"/>
                </a:solidFill>
              </a:rPr>
              <a:t>COLTIVAZIONI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3800" y="692150"/>
            <a:ext cx="3600450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8649" y="4287519"/>
            <a:ext cx="3009900" cy="145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730" y="1440240"/>
            <a:ext cx="3384550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Nelle piantagioni, per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massimizzare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 produzione si usano grandi  quantità di pesticidi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diserbanti  che vanno ad inquinare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le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falde  acquifere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che minano la salute dei  lavoratori.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299" y="3591249"/>
            <a:ext cx="5975350" cy="2885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15485" y="205382"/>
            <a:ext cx="44761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 COLTIVAZIONE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INTENS</a:t>
            </a:r>
            <a:r>
              <a:rPr lang="it-IT" dirty="0" smtClean="0">
                <a:solidFill>
                  <a:srgbClr val="000000"/>
                </a:solidFill>
              </a:rPr>
              <a:t>IVA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9059" y="4033580"/>
            <a:ext cx="2340610" cy="255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Basta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un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anno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con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condizioni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climatiche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sfavorevoli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l’economia  del paese ne risulta  rovinata. Chi diversifica  invece la produzione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quindi le esportazioni  risente molto meno</a:t>
            </a:r>
            <a:r>
              <a:rPr sz="16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delle  avversità del</a:t>
            </a:r>
            <a:r>
              <a:rPr sz="16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clima.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1550" y="2924810"/>
            <a:ext cx="5040630" cy="3785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750" y="680719"/>
            <a:ext cx="4103370" cy="2835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6490" y="1369120"/>
            <a:ext cx="3703954" cy="114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Per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paese che si basa sulle  piantagioni, soprattutto se pratica la  monocultura,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fattori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climatici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possono  risultare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</a:t>
            </a:r>
            <a:r>
              <a:rPr sz="1600" spc="-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problema: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39189" y="235704"/>
            <a:ext cx="792860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LE </a:t>
            </a:r>
            <a:r>
              <a:rPr sz="2400" spc="-5" dirty="0">
                <a:solidFill>
                  <a:srgbClr val="000000"/>
                </a:solidFill>
              </a:rPr>
              <a:t>PIANTAGIONI </a:t>
            </a:r>
            <a:r>
              <a:rPr sz="2400" dirty="0">
                <a:solidFill>
                  <a:srgbClr val="000000"/>
                </a:solidFill>
              </a:rPr>
              <a:t>SONO SOGGETTE </a:t>
            </a:r>
            <a:r>
              <a:rPr sz="2400" spc="5" dirty="0">
                <a:solidFill>
                  <a:srgbClr val="000000"/>
                </a:solidFill>
              </a:rPr>
              <a:t>AI </a:t>
            </a:r>
            <a:r>
              <a:rPr sz="2400" spc="-5" dirty="0">
                <a:solidFill>
                  <a:srgbClr val="000000"/>
                </a:solidFill>
              </a:rPr>
              <a:t>FATTORI</a:t>
            </a:r>
            <a:r>
              <a:rPr sz="2400" spc="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CLIMATICI?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9020" y="4005579"/>
            <a:ext cx="3568700" cy="2329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970" y="906780"/>
            <a:ext cx="3599179" cy="2359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7659" y="1080831"/>
            <a:ext cx="8156575" cy="564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451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Nelle piantagioni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braccianti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sono  costretti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lavorare in condizioni  pessime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sono sottopagati. Inoltre sono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obbligati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far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lavorare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anche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propri  figli per poter mantenere la</a:t>
            </a:r>
            <a:r>
              <a:rPr sz="16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famiglia.</a:t>
            </a:r>
            <a:endParaRPr sz="1600">
              <a:latin typeface="Comic Sans MS"/>
              <a:cs typeface="Comic Sans MS"/>
            </a:endParaRPr>
          </a:p>
          <a:p>
            <a:pPr marL="4334510" marR="182245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Lavorano 12 ore al giorno ricevono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“salario”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bassissimo. Per esempio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una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persona che lavora alla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NIKE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guadagna  0,55 euro al</a:t>
            </a:r>
            <a:r>
              <a:rPr sz="16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giorno.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4037329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più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mentre lavorano, vengono gettati  insetticidi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diserbanti dagli aerei proprio  sopra le loro teste. Rischiano gravi malattie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alle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vie respiratorie,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alla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pelle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sterilità.</a:t>
            </a:r>
            <a:endParaRPr sz="1600">
              <a:latin typeface="Comic Sans MS"/>
              <a:cs typeface="Comic Sans MS"/>
            </a:endParaRPr>
          </a:p>
          <a:p>
            <a:pPr marL="12700" marR="402336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Sono anche costretti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lavare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prodotti,  per renderli “perfetti”, in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acqua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contenente  cloro in alta percentuale senza poter usare  dei guanti. In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conclusione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braccianti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rischiano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davvero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vita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lavorare nelle  piantagioni.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95919" y="180580"/>
            <a:ext cx="554808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LO </a:t>
            </a:r>
            <a:r>
              <a:rPr dirty="0">
                <a:solidFill>
                  <a:srgbClr val="000000"/>
                </a:solidFill>
              </a:rPr>
              <a:t>SFRUTTAMENTO DEI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BRACCI</a:t>
            </a:r>
            <a:r>
              <a:rPr lang="it-IT" dirty="0" smtClean="0">
                <a:solidFill>
                  <a:srgbClr val="000000"/>
                </a:solidFill>
              </a:rPr>
              <a:t>ANTI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8640"/>
            <a:ext cx="2016760" cy="201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0910" y="1008440"/>
            <a:ext cx="1577975" cy="142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Un “bananero”: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dalle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piantagioni  inizia il</a:t>
            </a:r>
            <a:r>
              <a:rPr sz="1600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percorso  della banana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che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viene</a:t>
            </a:r>
            <a:r>
              <a:rPr sz="16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raccolta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5420" y="692150"/>
            <a:ext cx="2735579" cy="178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041" y="2565400"/>
            <a:ext cx="2590799" cy="249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69" y="5121909"/>
            <a:ext cx="3298190" cy="138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Lo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standard</a:t>
            </a:r>
            <a:r>
              <a:rPr sz="1600" b="1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SA8000</a:t>
            </a:r>
            <a:endParaRPr sz="1600" dirty="0">
              <a:latin typeface="Comic Sans MS"/>
              <a:cs typeface="Comic Sans MS"/>
            </a:endParaRPr>
          </a:p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E'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uno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standard internazionale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che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elenca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requisiti per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comportamento </a:t>
            </a:r>
            <a:r>
              <a:rPr sz="1600" spc="-5" dirty="0" err="1">
                <a:solidFill>
                  <a:srgbClr val="FFFFFF"/>
                </a:solidFill>
                <a:latin typeface="Comic Sans MS"/>
                <a:cs typeface="Comic Sans MS"/>
              </a:rPr>
              <a:t>eticamente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  </a:t>
            </a:r>
            <a:r>
              <a:rPr sz="1600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corretto</a:t>
            </a:r>
            <a:r>
              <a:rPr lang="it-IT" sz="1600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0859" y="1153220"/>
            <a:ext cx="1993900" cy="541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 marR="186055">
              <a:lnSpc>
                <a:spcPct val="115599"/>
              </a:lnSpc>
            </a:pP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processo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di  lavorazione della  banana prosegue  con la lavatura:</a:t>
            </a:r>
            <a:r>
              <a:rPr sz="1600" spc="-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la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banana viene  lavata in grandi  vasche piene di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cloro</a:t>
            </a:r>
            <a:endParaRPr sz="1600">
              <a:latin typeface="Comic Sans MS"/>
              <a:cs typeface="Comic Sans MS"/>
            </a:endParaRPr>
          </a:p>
          <a:p>
            <a:pPr marL="12700" marR="5080">
              <a:lnSpc>
                <a:spcPct val="115599"/>
              </a:lnSpc>
              <a:spcBef>
                <a:spcPts val="380"/>
              </a:spcBef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Le banane vengono  poi vendute per  essere destinate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al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mercato  internazionale. Il  trasporto  internazionale  avviene attraverso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container sui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vagoni  dei treni, sui tir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o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sulle</a:t>
            </a:r>
            <a:r>
              <a:rPr sz="16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navi.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05240" y="2542104"/>
            <a:ext cx="2952750" cy="2213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477509" y="260350"/>
            <a:ext cx="359029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IL </a:t>
            </a:r>
            <a:r>
              <a:rPr dirty="0">
                <a:solidFill>
                  <a:srgbClr val="000000"/>
                </a:solidFill>
              </a:rPr>
              <a:t>VIAGGIO DELLE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BANANE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83" y="4882931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30">
                <a:moveTo>
                  <a:pt x="0" y="189229"/>
                </a:moveTo>
                <a:lnTo>
                  <a:pt x="9144000" y="189229"/>
                </a:lnTo>
                <a:lnTo>
                  <a:pt x="914400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269"/>
            <a:ext cx="9144000" cy="6221730"/>
          </a:xfrm>
          <a:custGeom>
            <a:avLst/>
            <a:gdLst/>
            <a:ahLst/>
            <a:cxnLst/>
            <a:rect l="l" t="t" r="r" b="b"/>
            <a:pathLst>
              <a:path w="9144000" h="6221730">
                <a:moveTo>
                  <a:pt x="0" y="6221730"/>
                </a:moveTo>
                <a:lnTo>
                  <a:pt x="9144000" y="6221730"/>
                </a:lnTo>
                <a:lnTo>
                  <a:pt x="9144000" y="0"/>
                </a:lnTo>
                <a:lnTo>
                  <a:pt x="0" y="0"/>
                </a:lnTo>
                <a:lnTo>
                  <a:pt x="0" y="6221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3450" y="148208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550" y="1250950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101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630" y="836930"/>
            <a:ext cx="2592070" cy="414020"/>
          </a:xfrm>
          <a:custGeom>
            <a:avLst/>
            <a:gdLst/>
            <a:ahLst/>
            <a:cxnLst/>
            <a:rect l="l" t="t" r="r" b="b"/>
            <a:pathLst>
              <a:path w="2592070" h="414019">
                <a:moveTo>
                  <a:pt x="0" y="0"/>
                </a:moveTo>
                <a:lnTo>
                  <a:pt x="2592070" y="0"/>
                </a:lnTo>
                <a:lnTo>
                  <a:pt x="2592070" y="414020"/>
                </a:lnTo>
                <a:lnTo>
                  <a:pt x="0" y="41402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4830" y="908050"/>
            <a:ext cx="238506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Il viaggio </a:t>
            </a:r>
            <a:r>
              <a:rPr sz="1800" dirty="0">
                <a:latin typeface="Comic Sans MS"/>
                <a:cs typeface="Comic Sans MS"/>
              </a:rPr>
              <a:t>delle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banane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5739" y="1700529"/>
            <a:ext cx="1656080" cy="1054100"/>
          </a:xfrm>
          <a:custGeom>
            <a:avLst/>
            <a:gdLst/>
            <a:ahLst/>
            <a:cxnLst/>
            <a:rect l="l" t="t" r="r" b="b"/>
            <a:pathLst>
              <a:path w="1656080" h="1054100">
                <a:moveTo>
                  <a:pt x="0" y="0"/>
                </a:moveTo>
                <a:lnTo>
                  <a:pt x="1656079" y="0"/>
                </a:lnTo>
                <a:lnTo>
                  <a:pt x="1656079" y="1054100"/>
                </a:lnTo>
                <a:lnTo>
                  <a:pt x="0" y="105410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53210" y="1725838"/>
            <a:ext cx="104330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latin typeface="Comic Sans MS"/>
                <a:cs typeface="Comic Sans MS"/>
              </a:rPr>
              <a:t>Vengono  lavate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nel  </a:t>
            </a:r>
            <a:r>
              <a:rPr sz="1800" spc="-5" dirty="0">
                <a:latin typeface="Comic Sans MS"/>
                <a:cs typeface="Comic Sans MS"/>
              </a:rPr>
              <a:t>cloro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3909" y="19507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0020" y="1988820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30" y="0"/>
                </a:lnTo>
              </a:path>
            </a:pathLst>
          </a:custGeom>
          <a:ln w="101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92500" y="1700529"/>
            <a:ext cx="1728470" cy="10541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88900" marR="112395">
              <a:lnSpc>
                <a:spcPct val="116700"/>
              </a:lnSpc>
              <a:spcBef>
                <a:spcPts val="200"/>
              </a:spcBef>
            </a:pPr>
            <a:r>
              <a:rPr sz="1800" spc="-5" dirty="0">
                <a:latin typeface="Comic Sans MS"/>
                <a:cs typeface="Comic Sans MS"/>
              </a:rPr>
              <a:t>Vengono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fatte  asciugare </a:t>
            </a:r>
            <a:r>
              <a:rPr sz="1800" dirty="0">
                <a:latin typeface="Comic Sans MS"/>
                <a:cs typeface="Comic Sans MS"/>
              </a:rPr>
              <a:t>e  </a:t>
            </a:r>
            <a:r>
              <a:rPr sz="1800" spc="-5" dirty="0">
                <a:latin typeface="Comic Sans MS"/>
                <a:cs typeface="Comic Sans MS"/>
              </a:rPr>
              <a:t>imballate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7250" y="18072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4570" y="1483360"/>
            <a:ext cx="2016760" cy="735330"/>
          </a:xfrm>
          <a:custGeom>
            <a:avLst/>
            <a:gdLst/>
            <a:ahLst/>
            <a:cxnLst/>
            <a:rect l="l" t="t" r="r" b="b"/>
            <a:pathLst>
              <a:path w="2016759" h="735330">
                <a:moveTo>
                  <a:pt x="0" y="0"/>
                </a:moveTo>
                <a:lnTo>
                  <a:pt x="2016759" y="0"/>
                </a:lnTo>
                <a:lnTo>
                  <a:pt x="2016759" y="735329"/>
                </a:lnTo>
                <a:lnTo>
                  <a:pt x="0" y="735329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1779" y="1554479"/>
            <a:ext cx="264477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  <a:tab pos="822325" algn="l"/>
              </a:tabLst>
            </a:pPr>
            <a:r>
              <a:rPr sz="1800" u="sng" dirty="0">
                <a:latin typeface="Times New Roman"/>
                <a:cs typeface="Times New Roman"/>
              </a:rPr>
              <a:t> 	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mic Sans MS"/>
                <a:cs typeface="Comic Sans MS"/>
              </a:rPr>
              <a:t>Successivamente</a:t>
            </a:r>
            <a:endParaRPr sz="1800">
              <a:latin typeface="Comic Sans MS"/>
              <a:cs typeface="Comic Sans MS"/>
            </a:endParaRPr>
          </a:p>
          <a:p>
            <a:pPr marL="822960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latin typeface="Comic Sans MS"/>
                <a:cs typeface="Comic Sans MS"/>
              </a:rPr>
              <a:t>vengono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spedite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70750" y="270637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8850" y="2133600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39"/>
                </a:lnTo>
              </a:path>
            </a:pathLst>
          </a:custGeom>
          <a:ln w="1015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0750" y="392937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0"/>
                </a:lnTo>
                <a:lnTo>
                  <a:pt x="38100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084570" y="2852420"/>
          <a:ext cx="2665729" cy="105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/>
                <a:gridCol w="1442084"/>
              </a:tblGrid>
              <a:tr h="647700">
                <a:tc gridSpan="2">
                  <a:txBody>
                    <a:bodyPr/>
                    <a:lstStyle/>
                    <a:p>
                      <a:pPr marL="89535" marR="333375">
                        <a:lnSpc>
                          <a:spcPct val="1167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Il grossista le  trasporta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fino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ai</a:t>
                      </a:r>
                      <a:r>
                        <a:rPr sz="1800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vari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negozi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R w="11430">
                      <a:solidFill>
                        <a:srgbClr val="FFFF00"/>
                      </a:solidFill>
                      <a:prstDash val="solid"/>
                    </a:ln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1430">
                      <a:solidFill>
                        <a:srgbClr val="FFFF00"/>
                      </a:solidFill>
                      <a:prstDash val="solid"/>
                    </a:lnL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6442709" y="4076700"/>
            <a:ext cx="1800860" cy="10541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89535" marR="107314">
              <a:lnSpc>
                <a:spcPct val="116700"/>
              </a:lnSpc>
              <a:spcBef>
                <a:spcPts val="200"/>
              </a:spcBef>
            </a:pPr>
            <a:r>
              <a:rPr sz="1800" dirty="0">
                <a:latin typeface="Comic Sans MS"/>
                <a:cs typeface="Comic Sans MS"/>
              </a:rPr>
              <a:t>I </a:t>
            </a:r>
            <a:r>
              <a:rPr sz="1800" spc="-5" dirty="0">
                <a:latin typeface="Comic Sans MS"/>
                <a:cs typeface="Comic Sans MS"/>
              </a:rPr>
              <a:t>vari negozi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le  vendono ai  compratori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070" y="1557019"/>
            <a:ext cx="1153160" cy="1374140"/>
          </a:xfrm>
          <a:custGeom>
            <a:avLst/>
            <a:gdLst/>
            <a:ahLst/>
            <a:cxnLst/>
            <a:rect l="l" t="t" r="r" b="b"/>
            <a:pathLst>
              <a:path w="1153160" h="1374139">
                <a:moveTo>
                  <a:pt x="0" y="0"/>
                </a:moveTo>
                <a:lnTo>
                  <a:pt x="1153160" y="0"/>
                </a:lnTo>
                <a:lnTo>
                  <a:pt x="1153160" y="1374139"/>
                </a:lnTo>
                <a:lnTo>
                  <a:pt x="0" y="1374139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9070" y="1557019"/>
            <a:ext cx="1153160" cy="13741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0170" marR="177165">
              <a:lnSpc>
                <a:spcPct val="116700"/>
              </a:lnSpc>
              <a:spcBef>
                <a:spcPts val="200"/>
              </a:spcBef>
            </a:pPr>
            <a:r>
              <a:rPr sz="1800" dirty="0">
                <a:latin typeface="Comic Sans MS"/>
                <a:cs typeface="Comic Sans MS"/>
              </a:rPr>
              <a:t>Le  </a:t>
            </a:r>
            <a:r>
              <a:rPr sz="1800" spc="-5" dirty="0">
                <a:latin typeface="Comic Sans MS"/>
                <a:cs typeface="Comic Sans MS"/>
              </a:rPr>
              <a:t>banane  vengono  r</a:t>
            </a:r>
            <a:r>
              <a:rPr sz="1800" spc="5" dirty="0">
                <a:latin typeface="Comic Sans MS"/>
                <a:cs typeface="Comic Sans MS"/>
              </a:rPr>
              <a:t>a</a:t>
            </a:r>
            <a:r>
              <a:rPr sz="1800" spc="-5" dirty="0">
                <a:latin typeface="Comic Sans MS"/>
                <a:cs typeface="Comic Sans MS"/>
              </a:rPr>
              <a:t>c</a:t>
            </a:r>
            <a:r>
              <a:rPr sz="1800" dirty="0">
                <a:latin typeface="Comic Sans MS"/>
                <a:cs typeface="Comic Sans MS"/>
              </a:rPr>
              <a:t>c</a:t>
            </a:r>
            <a:r>
              <a:rPr sz="1800" spc="-10" dirty="0">
                <a:latin typeface="Comic Sans MS"/>
                <a:cs typeface="Comic Sans MS"/>
              </a:rPr>
              <a:t>o</a:t>
            </a:r>
            <a:r>
              <a:rPr sz="1800" spc="5" dirty="0">
                <a:latin typeface="Comic Sans MS"/>
                <a:cs typeface="Comic Sans MS"/>
              </a:rPr>
              <a:t>l</a:t>
            </a:r>
            <a:r>
              <a:rPr sz="1800" spc="-5" dirty="0">
                <a:latin typeface="Comic Sans MS"/>
                <a:cs typeface="Comic Sans MS"/>
              </a:rPr>
              <a:t>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4460" y="2042160"/>
            <a:ext cx="81280" cy="73660"/>
          </a:xfrm>
          <a:custGeom>
            <a:avLst/>
            <a:gdLst/>
            <a:ahLst/>
            <a:cxnLst/>
            <a:rect l="l" t="t" r="r" b="b"/>
            <a:pathLst>
              <a:path w="81280" h="73660">
                <a:moveTo>
                  <a:pt x="0" y="0"/>
                </a:moveTo>
                <a:lnTo>
                  <a:pt x="17780" y="73660"/>
                </a:lnTo>
                <a:lnTo>
                  <a:pt x="8128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6180" y="2070100"/>
            <a:ext cx="232410" cy="67310"/>
          </a:xfrm>
          <a:custGeom>
            <a:avLst/>
            <a:gdLst/>
            <a:ahLst/>
            <a:cxnLst/>
            <a:rect l="l" t="t" r="r" b="b"/>
            <a:pathLst>
              <a:path w="232409" h="67310">
                <a:moveTo>
                  <a:pt x="229869" y="0"/>
                </a:moveTo>
                <a:lnTo>
                  <a:pt x="0" y="58420"/>
                </a:lnTo>
                <a:lnTo>
                  <a:pt x="2539" y="67310"/>
                </a:lnTo>
                <a:lnTo>
                  <a:pt x="232409" y="10160"/>
                </a:lnTo>
                <a:lnTo>
                  <a:pt x="2298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32710" y="6069329"/>
            <a:ext cx="18751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30" dirty="0">
                <a:solidFill>
                  <a:srgbClr val="FFFFFF"/>
                </a:solidFill>
                <a:latin typeface="Comic Sans MS"/>
                <a:cs typeface="Comic Sans MS"/>
              </a:rPr>
              <a:t>5,5 </a:t>
            </a:r>
            <a:r>
              <a:rPr sz="1650" i="1" spc="-25" dirty="0">
                <a:solidFill>
                  <a:srgbClr val="FFFFFF"/>
                </a:solidFill>
                <a:latin typeface="Comic Sans MS"/>
                <a:cs typeface="Comic Sans MS"/>
              </a:rPr>
              <a:t>cent.</a:t>
            </a:r>
            <a:r>
              <a:rPr sz="1650" i="1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50" i="1" spc="-30" dirty="0">
                <a:solidFill>
                  <a:srgbClr val="FFFFFF"/>
                </a:solidFill>
                <a:latin typeface="Comic Sans MS"/>
                <a:cs typeface="Comic Sans MS"/>
              </a:rPr>
              <a:t>Braccianti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32710" y="5504179"/>
            <a:ext cx="18840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30" dirty="0">
                <a:solidFill>
                  <a:srgbClr val="FFFFFF"/>
                </a:solidFill>
                <a:latin typeface="Comic Sans MS"/>
                <a:cs typeface="Comic Sans MS"/>
              </a:rPr>
              <a:t>2,5 </a:t>
            </a:r>
            <a:r>
              <a:rPr sz="1650" i="1" spc="-35" dirty="0">
                <a:solidFill>
                  <a:srgbClr val="FFFFFF"/>
                </a:solidFill>
                <a:latin typeface="Comic Sans MS"/>
                <a:cs typeface="Comic Sans MS"/>
              </a:rPr>
              <a:t>cent</a:t>
            </a:r>
            <a:r>
              <a:rPr sz="1650" i="1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50" i="1" spc="-30" dirty="0">
                <a:solidFill>
                  <a:srgbClr val="FFFFFF"/>
                </a:solidFill>
                <a:latin typeface="Comic Sans MS"/>
                <a:cs typeface="Comic Sans MS"/>
              </a:rPr>
              <a:t>presidente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2710" y="4888229"/>
            <a:ext cx="2212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40" dirty="0">
                <a:solidFill>
                  <a:srgbClr val="FFFFFF"/>
                </a:solidFill>
                <a:latin typeface="Comic Sans MS"/>
                <a:cs typeface="Comic Sans MS"/>
              </a:rPr>
              <a:t>67 </a:t>
            </a:r>
            <a:r>
              <a:rPr sz="1650" i="1" spc="-25" dirty="0">
                <a:solidFill>
                  <a:srgbClr val="FFFFFF"/>
                </a:solidFill>
                <a:latin typeface="Comic Sans MS"/>
                <a:cs typeface="Comic Sans MS"/>
              </a:rPr>
              <a:t>cent.</a:t>
            </a:r>
            <a:r>
              <a:rPr sz="1650" i="1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50" i="1" spc="-30" dirty="0">
                <a:solidFill>
                  <a:srgbClr val="FFFFFF"/>
                </a:solidFill>
                <a:latin typeface="Comic Sans MS"/>
                <a:cs typeface="Comic Sans MS"/>
              </a:rPr>
              <a:t>Multinazionale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2710" y="4259579"/>
            <a:ext cx="19342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40" dirty="0">
                <a:solidFill>
                  <a:srgbClr val="FFFFFF"/>
                </a:solidFill>
                <a:latin typeface="Comic Sans MS"/>
                <a:cs typeface="Comic Sans MS"/>
              </a:rPr>
              <a:t>25 </a:t>
            </a:r>
            <a:r>
              <a:rPr sz="1650" i="1" spc="-25" dirty="0">
                <a:solidFill>
                  <a:srgbClr val="FFFFFF"/>
                </a:solidFill>
                <a:latin typeface="Comic Sans MS"/>
                <a:cs typeface="Comic Sans MS"/>
              </a:rPr>
              <a:t>cent.</a:t>
            </a:r>
            <a:r>
              <a:rPr sz="1650" i="1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50" i="1" spc="-30" dirty="0">
                <a:solidFill>
                  <a:srgbClr val="FFFFFF"/>
                </a:solidFill>
                <a:latin typeface="Comic Sans MS"/>
                <a:cs typeface="Comic Sans MS"/>
              </a:rPr>
              <a:t>Negoziante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56510" y="3500120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6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6510" y="4199890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69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6510" y="4828540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69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6510" y="5444490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69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56510" y="6009640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69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56510" y="6577330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6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56510" y="3500120"/>
            <a:ext cx="0" cy="3077210"/>
          </a:xfrm>
          <a:custGeom>
            <a:avLst/>
            <a:gdLst/>
            <a:ahLst/>
            <a:cxnLst/>
            <a:rect l="l" t="t" r="r" b="b"/>
            <a:pathLst>
              <a:path h="3077209">
                <a:moveTo>
                  <a:pt x="0" y="0"/>
                </a:moveTo>
                <a:lnTo>
                  <a:pt x="0" y="307721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0379" y="3500120"/>
            <a:ext cx="0" cy="3077210"/>
          </a:xfrm>
          <a:custGeom>
            <a:avLst/>
            <a:gdLst/>
            <a:ahLst/>
            <a:cxnLst/>
            <a:rect l="l" t="t" r="r" b="b"/>
            <a:pathLst>
              <a:path h="3077209">
                <a:moveTo>
                  <a:pt x="0" y="0"/>
                </a:moveTo>
                <a:lnTo>
                  <a:pt x="0" y="307721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01320" y="3025201"/>
            <a:ext cx="372554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115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Prezzo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della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banana dai braccianti ai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consumatori</a:t>
            </a:r>
            <a:endParaRPr sz="1600">
              <a:latin typeface="Comic Sans MS"/>
              <a:cs typeface="Comic Sans MS"/>
            </a:endParaRPr>
          </a:p>
          <a:p>
            <a:pPr marL="2244090">
              <a:lnSpc>
                <a:spcPts val="1750"/>
              </a:lnSpc>
            </a:pPr>
            <a:r>
              <a:rPr sz="1650" i="1" spc="-30" dirty="0">
                <a:solidFill>
                  <a:srgbClr val="FFFFFF"/>
                </a:solidFill>
                <a:latin typeface="Comic Sans MS"/>
                <a:cs typeface="Comic Sans MS"/>
              </a:rPr>
              <a:t>1€</a:t>
            </a:r>
            <a:r>
              <a:rPr sz="1650" i="1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50" i="1" spc="-35" dirty="0">
                <a:solidFill>
                  <a:srgbClr val="FFFFFF"/>
                </a:solidFill>
                <a:latin typeface="Comic Sans MS"/>
                <a:cs typeface="Comic Sans MS"/>
              </a:rPr>
              <a:t>consumatore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659" y="3961190"/>
            <a:ext cx="1968500" cy="227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braccianti  prendono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5,5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cent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per un </a:t>
            </a:r>
            <a:r>
              <a:rPr sz="1600" spc="5" dirty="0">
                <a:solidFill>
                  <a:srgbClr val="FFFFFF"/>
                </a:solidFill>
                <a:latin typeface="Comic Sans MS"/>
                <a:cs typeface="Comic Sans MS"/>
              </a:rPr>
              <a:t>kg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di banane  ed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veramente</a:t>
            </a:r>
            <a:r>
              <a:rPr sz="16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poco  per sostenere una  famiglia mentre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al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cosumatore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viene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venduta ad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</a:t>
            </a:r>
            <a:r>
              <a:rPr sz="16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euro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89229"/>
            <a:ext cx="9144000" cy="447040"/>
          </a:xfrm>
          <a:custGeom>
            <a:avLst/>
            <a:gdLst/>
            <a:ahLst/>
            <a:cxnLst/>
            <a:rect l="l" t="t" r="r" b="b"/>
            <a:pathLst>
              <a:path w="9144000" h="447040">
                <a:moveTo>
                  <a:pt x="0" y="0"/>
                </a:moveTo>
                <a:lnTo>
                  <a:pt x="9144000" y="0"/>
                </a:lnTo>
                <a:lnTo>
                  <a:pt x="914400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5477509" y="260350"/>
            <a:ext cx="359029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IL </a:t>
            </a:r>
            <a:r>
              <a:rPr dirty="0">
                <a:solidFill>
                  <a:srgbClr val="000000"/>
                </a:solidFill>
              </a:rPr>
              <a:t>VIAGGIO DELLE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BANANE</a:t>
            </a:r>
          </a:p>
        </p:txBody>
      </p:sp>
      <p:sp>
        <p:nvSpPr>
          <p:cNvPr id="43" name="object 43"/>
          <p:cNvSpPr/>
          <p:nvPr/>
        </p:nvSpPr>
        <p:spPr>
          <a:xfrm>
            <a:off x="7848600" y="6172200"/>
            <a:ext cx="976630" cy="485140"/>
          </a:xfrm>
          <a:custGeom>
            <a:avLst/>
            <a:gdLst/>
            <a:ahLst/>
            <a:cxnLst/>
            <a:rect l="l" t="t" r="r" b="b"/>
            <a:pathLst>
              <a:path w="976629" h="485140">
                <a:moveTo>
                  <a:pt x="976629" y="120650"/>
                </a:moveTo>
                <a:lnTo>
                  <a:pt x="243840" y="120650"/>
                </a:lnTo>
                <a:lnTo>
                  <a:pt x="243840" y="0"/>
                </a:lnTo>
                <a:lnTo>
                  <a:pt x="0" y="242570"/>
                </a:lnTo>
                <a:lnTo>
                  <a:pt x="243840" y="485140"/>
                </a:lnTo>
                <a:lnTo>
                  <a:pt x="243840" y="364490"/>
                </a:lnTo>
                <a:lnTo>
                  <a:pt x="976629" y="364490"/>
                </a:lnTo>
                <a:lnTo>
                  <a:pt x="976629" y="1206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2244" y="1605280"/>
            <a:ext cx="6350226" cy="1500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4220209"/>
            <a:ext cx="2663190" cy="448309"/>
          </a:xfrm>
          <a:custGeom>
            <a:avLst/>
            <a:gdLst/>
            <a:ahLst/>
            <a:cxnLst/>
            <a:rect l="l" t="t" r="r" b="b"/>
            <a:pathLst>
              <a:path w="2663190" h="448310">
                <a:moveTo>
                  <a:pt x="0" y="0"/>
                </a:moveTo>
                <a:lnTo>
                  <a:pt x="2663190" y="0"/>
                </a:lnTo>
                <a:lnTo>
                  <a:pt x="266319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850" y="4220209"/>
            <a:ext cx="2663190" cy="448309"/>
          </a:xfrm>
          <a:custGeom>
            <a:avLst/>
            <a:gdLst/>
            <a:ahLst/>
            <a:cxnLst/>
            <a:rect l="l" t="t" r="r" b="b"/>
            <a:pathLst>
              <a:path w="2663190" h="448310">
                <a:moveTo>
                  <a:pt x="0" y="0"/>
                </a:moveTo>
                <a:lnTo>
                  <a:pt x="2663190" y="0"/>
                </a:lnTo>
                <a:lnTo>
                  <a:pt x="266319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76194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3850" y="4292600"/>
            <a:ext cx="26631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  <a:hlinkClick r:id="rId3" action="ppaction://hlinksldjump"/>
              </a:rPr>
              <a:t>Il lavoro</a:t>
            </a:r>
            <a:r>
              <a:rPr sz="2000" spc="-4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  <a:hlinkClick r:id="rId3" action="ppaction://hlinksldjump"/>
              </a:rPr>
              <a:t>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  <a:hlinkClick r:id="rId3" action="ppaction://hlinksldjump"/>
              </a:rPr>
              <a:t>minorile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087" y="5268510"/>
            <a:ext cx="3887470" cy="447040"/>
          </a:xfrm>
          <a:custGeom>
            <a:avLst/>
            <a:gdLst/>
            <a:ahLst/>
            <a:cxnLst/>
            <a:rect l="l" t="t" r="r" b="b"/>
            <a:pathLst>
              <a:path w="3887470" h="447039">
                <a:moveTo>
                  <a:pt x="0" y="0"/>
                </a:moveTo>
                <a:lnTo>
                  <a:pt x="3887470" y="0"/>
                </a:lnTo>
                <a:lnTo>
                  <a:pt x="388747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087" y="5243195"/>
            <a:ext cx="3887470" cy="447040"/>
          </a:xfrm>
          <a:custGeom>
            <a:avLst/>
            <a:gdLst/>
            <a:ahLst/>
            <a:cxnLst/>
            <a:rect l="l" t="t" r="r" b="b"/>
            <a:pathLst>
              <a:path w="3887470" h="447039">
                <a:moveTo>
                  <a:pt x="0" y="0"/>
                </a:moveTo>
                <a:lnTo>
                  <a:pt x="3887470" y="0"/>
                </a:lnTo>
                <a:lnTo>
                  <a:pt x="3887470" y="447040"/>
                </a:lnTo>
                <a:lnTo>
                  <a:pt x="0" y="447040"/>
                </a:lnTo>
                <a:lnTo>
                  <a:pt x="0" y="0"/>
                </a:lnTo>
                <a:close/>
              </a:path>
            </a:pathLst>
          </a:custGeom>
          <a:ln w="76194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1087" y="5298242"/>
            <a:ext cx="388747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  <a:hlinkClick r:id="rId4" action="ppaction://hlinksldjump"/>
              </a:rPr>
              <a:t>La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4" action="ppaction://hlinksldjump"/>
              </a:rPr>
              <a:t>pubblicità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  <a:hlinkClick r:id="rId4" action="ppaction://hlinksldjump"/>
              </a:rPr>
              <a:t>verso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4" action="ppaction://hlinksldjump"/>
              </a:rPr>
              <a:t>i</a:t>
            </a:r>
            <a:r>
              <a:rPr sz="2000" spc="-60" dirty="0">
                <a:solidFill>
                  <a:srgbClr val="0000CC"/>
                </a:solidFill>
                <a:latin typeface="Comic Sans MS"/>
                <a:cs typeface="Comic Sans MS"/>
                <a:hlinkClick r:id="rId4" action="ppaction://hlinksldjump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  <a:hlinkClick r:id="rId4" action="ppaction://hlinksldjump"/>
              </a:rPr>
              <a:t>bambini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81800" y="4419600"/>
            <a:ext cx="1840229" cy="1356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7220" y="3573779"/>
            <a:ext cx="1262379" cy="144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24800" y="6083300"/>
            <a:ext cx="6731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ct val="100000"/>
              </a:lnSpc>
            </a:pPr>
            <a:r>
              <a:rPr sz="1800" spc="-5" dirty="0" smtClean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350" y="873760"/>
            <a:ext cx="1371600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5529" y="1366520"/>
            <a:ext cx="235077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 action="ppaction://hlinksldjump"/>
              </a:rPr>
              <a:t>PRIME</a:t>
            </a:r>
            <a:r>
              <a:rPr spc="-85" dirty="0">
                <a:hlinkClick r:id="rId3" action="ppaction://hlinksldjump"/>
              </a:rPr>
              <a:t> </a:t>
            </a:r>
            <a:r>
              <a:rPr dirty="0">
                <a:hlinkClick r:id="rId3" action="ppaction://hlinksldjump"/>
              </a:rPr>
              <a:t>ATTIVITA'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4270" y="2358390"/>
            <a:ext cx="246443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99CC00"/>
                </a:solidFill>
                <a:latin typeface="Comic Sans MS"/>
                <a:cs typeface="Comic Sans MS"/>
                <a:hlinkClick r:id="rId4" action="ppaction://hlinksldjump"/>
              </a:rPr>
              <a:t>MULTINAZIONALI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23940" y="713740"/>
            <a:ext cx="1474469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3940" y="3669000"/>
            <a:ext cx="1272539" cy="1177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8899" y="3905673"/>
            <a:ext cx="119634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93BC5D"/>
                </a:solidFill>
                <a:latin typeface="Comic Sans MS"/>
                <a:cs typeface="Comic Sans MS"/>
                <a:hlinkClick r:id="rId7" action="ppaction://hlinksldjump"/>
              </a:rPr>
              <a:t>RISORSE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4900" y="4257645"/>
            <a:ext cx="1035050" cy="1120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-1447800" y="5070007"/>
            <a:ext cx="54781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2000" spc="-5" dirty="0" smtClean="0">
                <a:solidFill>
                  <a:srgbClr val="99CC00"/>
                </a:solidFill>
                <a:latin typeface="Comic Sans MS"/>
                <a:cs typeface="Comic Sans MS"/>
                <a:hlinkClick r:id="rId9" action="ppaction://hlinksldjump"/>
              </a:rPr>
              <a:t>CHE</a:t>
            </a:r>
            <a:r>
              <a:rPr sz="2000" spc="-80" dirty="0" smtClean="0">
                <a:solidFill>
                  <a:srgbClr val="99CC00"/>
                </a:solidFill>
                <a:latin typeface="Comic Sans MS"/>
                <a:cs typeface="Comic Sans MS"/>
                <a:hlinkClick r:id="rId9" action="ppaction://hlinksldjump"/>
              </a:rPr>
              <a:t> </a:t>
            </a:r>
            <a:r>
              <a:rPr sz="2000" spc="-5" dirty="0">
                <a:solidFill>
                  <a:srgbClr val="99CC00"/>
                </a:solidFill>
                <a:latin typeface="Comic Sans MS"/>
                <a:cs typeface="Comic Sans MS"/>
                <a:hlinkClick r:id="rId9" action="ppaction://hlinksldjump"/>
              </a:rPr>
              <a:t>FARE???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8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970" y="692150"/>
            <a:ext cx="2833370" cy="407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0070" y="417846"/>
            <a:ext cx="1714500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6510" y="2420620"/>
            <a:ext cx="5238749" cy="3257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4570" y="1483360"/>
            <a:ext cx="2735579" cy="2640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816" y="4288301"/>
            <a:ext cx="3458210" cy="2415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753236" y="153948"/>
            <a:ext cx="1021143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9485">
              <a:lnSpc>
                <a:spcPct val="100000"/>
              </a:lnSpc>
            </a:pPr>
            <a:r>
              <a:rPr lang="it-IT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Il lavoro minorile</a:t>
            </a:r>
            <a:endParaRPr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1270" y="6163309"/>
            <a:ext cx="1875789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345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Bambini	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al</a:t>
            </a:r>
            <a:r>
              <a:rPr sz="1800" spc="-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lavoro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497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4" y="16509"/>
            <a:ext cx="0" cy="6824980"/>
          </a:xfrm>
          <a:custGeom>
            <a:avLst/>
            <a:gdLst/>
            <a:ahLst/>
            <a:cxnLst/>
            <a:rect l="l" t="t" r="r" b="b"/>
            <a:pathLst>
              <a:path h="6824980">
                <a:moveTo>
                  <a:pt x="0" y="0"/>
                </a:moveTo>
                <a:lnTo>
                  <a:pt x="0" y="6824980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25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650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35744" y="16509"/>
            <a:ext cx="0" cy="6824980"/>
          </a:xfrm>
          <a:custGeom>
            <a:avLst/>
            <a:gdLst/>
            <a:ahLst/>
            <a:cxnLst/>
            <a:rect l="l" t="t" r="r" b="b"/>
            <a:pathLst>
              <a:path h="6824980">
                <a:moveTo>
                  <a:pt x="0" y="0"/>
                </a:moveTo>
                <a:lnTo>
                  <a:pt x="0" y="6824980"/>
                </a:lnTo>
              </a:path>
            </a:pathLst>
          </a:custGeom>
          <a:ln w="1650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09" y="6833234"/>
            <a:ext cx="9110980" cy="0"/>
          </a:xfrm>
          <a:custGeom>
            <a:avLst/>
            <a:gdLst/>
            <a:ahLst/>
            <a:cxnLst/>
            <a:rect l="l" t="t" r="r" b="b"/>
            <a:pathLst>
              <a:path w="9110980">
                <a:moveTo>
                  <a:pt x="0" y="0"/>
                </a:moveTo>
                <a:lnTo>
                  <a:pt x="9110980" y="0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65" y="3301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65" y="585469"/>
            <a:ext cx="0" cy="6239510"/>
          </a:xfrm>
          <a:custGeom>
            <a:avLst/>
            <a:gdLst/>
            <a:ahLst/>
            <a:cxnLst/>
            <a:rect l="l" t="t" r="r" b="b"/>
            <a:pathLst>
              <a:path h="6239509">
                <a:moveTo>
                  <a:pt x="0" y="0"/>
                </a:moveTo>
                <a:lnTo>
                  <a:pt x="0" y="6239509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09" y="24765"/>
            <a:ext cx="9110980" cy="0"/>
          </a:xfrm>
          <a:custGeom>
            <a:avLst/>
            <a:gdLst/>
            <a:ahLst/>
            <a:cxnLst/>
            <a:rect l="l" t="t" r="r" b="b"/>
            <a:pathLst>
              <a:path w="9110980">
                <a:moveTo>
                  <a:pt x="0" y="0"/>
                </a:moveTo>
                <a:lnTo>
                  <a:pt x="9110980" y="0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9234" y="3301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19234" y="585469"/>
            <a:ext cx="0" cy="6239510"/>
          </a:xfrm>
          <a:custGeom>
            <a:avLst/>
            <a:gdLst/>
            <a:ahLst/>
            <a:cxnLst/>
            <a:rect l="l" t="t" r="r" b="b"/>
            <a:pathLst>
              <a:path h="6239509">
                <a:moveTo>
                  <a:pt x="0" y="0"/>
                </a:moveTo>
                <a:lnTo>
                  <a:pt x="0" y="6239509"/>
                </a:lnTo>
              </a:path>
            </a:pathLst>
          </a:custGeom>
          <a:ln w="1651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19" y="6816090"/>
            <a:ext cx="9077960" cy="0"/>
          </a:xfrm>
          <a:custGeom>
            <a:avLst/>
            <a:gdLst/>
            <a:ahLst/>
            <a:cxnLst/>
            <a:rect l="l" t="t" r="r" b="b"/>
            <a:pathLst>
              <a:path w="9077960">
                <a:moveTo>
                  <a:pt x="0" y="0"/>
                </a:moveTo>
                <a:lnTo>
                  <a:pt x="9077960" y="0"/>
                </a:lnTo>
              </a:path>
            </a:pathLst>
          </a:custGeom>
          <a:ln w="17780">
            <a:solidFill>
              <a:srgbClr val="33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75" y="4953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16509">
            <a:solidFill>
              <a:srgbClr val="33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75" y="585469"/>
            <a:ext cx="0" cy="6221730"/>
          </a:xfrm>
          <a:custGeom>
            <a:avLst/>
            <a:gdLst/>
            <a:ahLst/>
            <a:cxnLst/>
            <a:rect l="l" t="t" r="r" b="b"/>
            <a:pathLst>
              <a:path h="6221730">
                <a:moveTo>
                  <a:pt x="0" y="0"/>
                </a:moveTo>
                <a:lnTo>
                  <a:pt x="0" y="6221730"/>
                </a:lnTo>
              </a:path>
            </a:pathLst>
          </a:custGeom>
          <a:ln w="16509">
            <a:solidFill>
              <a:srgbClr val="33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19" y="41275"/>
            <a:ext cx="9077960" cy="0"/>
          </a:xfrm>
          <a:custGeom>
            <a:avLst/>
            <a:gdLst/>
            <a:ahLst/>
            <a:cxnLst/>
            <a:rect l="l" t="t" r="r" b="b"/>
            <a:pathLst>
              <a:path w="9077960">
                <a:moveTo>
                  <a:pt x="0" y="0"/>
                </a:moveTo>
                <a:lnTo>
                  <a:pt x="9077960" y="0"/>
                </a:lnTo>
              </a:path>
            </a:pathLst>
          </a:custGeom>
          <a:ln w="16509">
            <a:solidFill>
              <a:srgbClr val="33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02090" y="4953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17779">
            <a:solidFill>
              <a:srgbClr val="33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02090" y="585469"/>
            <a:ext cx="0" cy="6221730"/>
          </a:xfrm>
          <a:custGeom>
            <a:avLst/>
            <a:gdLst/>
            <a:ahLst/>
            <a:cxnLst/>
            <a:rect l="l" t="t" r="r" b="b"/>
            <a:pathLst>
              <a:path h="6221730">
                <a:moveTo>
                  <a:pt x="0" y="0"/>
                </a:moveTo>
                <a:lnTo>
                  <a:pt x="0" y="6221730"/>
                </a:lnTo>
              </a:path>
            </a:pathLst>
          </a:custGeom>
          <a:ln w="17779">
            <a:solidFill>
              <a:srgbClr val="33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" y="6798944"/>
            <a:ext cx="9043670" cy="0"/>
          </a:xfrm>
          <a:custGeom>
            <a:avLst/>
            <a:gdLst/>
            <a:ahLst/>
            <a:cxnLst/>
            <a:rect l="l" t="t" r="r" b="b"/>
            <a:pathLst>
              <a:path w="9043670">
                <a:moveTo>
                  <a:pt x="0" y="0"/>
                </a:moveTo>
                <a:lnTo>
                  <a:pt x="9043670" y="0"/>
                </a:lnTo>
              </a:path>
            </a:pathLst>
          </a:custGeom>
          <a:ln w="16510">
            <a:solidFill>
              <a:srgbClr val="34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785" y="6603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16510">
            <a:solidFill>
              <a:srgbClr val="34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85" y="585469"/>
            <a:ext cx="0" cy="6205220"/>
          </a:xfrm>
          <a:custGeom>
            <a:avLst/>
            <a:gdLst/>
            <a:ahLst/>
            <a:cxnLst/>
            <a:rect l="l" t="t" r="r" b="b"/>
            <a:pathLst>
              <a:path h="6205220">
                <a:moveTo>
                  <a:pt x="0" y="0"/>
                </a:moveTo>
                <a:lnTo>
                  <a:pt x="0" y="6205220"/>
                </a:lnTo>
              </a:path>
            </a:pathLst>
          </a:custGeom>
          <a:ln w="16510">
            <a:solidFill>
              <a:srgbClr val="34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30" y="57785"/>
            <a:ext cx="9043670" cy="0"/>
          </a:xfrm>
          <a:custGeom>
            <a:avLst/>
            <a:gdLst/>
            <a:ahLst/>
            <a:cxnLst/>
            <a:rect l="l" t="t" r="r" b="b"/>
            <a:pathLst>
              <a:path w="9043670">
                <a:moveTo>
                  <a:pt x="0" y="0"/>
                </a:moveTo>
                <a:lnTo>
                  <a:pt x="9043670" y="0"/>
                </a:lnTo>
              </a:path>
            </a:pathLst>
          </a:custGeom>
          <a:ln w="16509">
            <a:solidFill>
              <a:srgbClr val="34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4944" y="6603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16509">
            <a:solidFill>
              <a:srgbClr val="34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4944" y="585469"/>
            <a:ext cx="0" cy="6205220"/>
          </a:xfrm>
          <a:custGeom>
            <a:avLst/>
            <a:gdLst/>
            <a:ahLst/>
            <a:cxnLst/>
            <a:rect l="l" t="t" r="r" b="b"/>
            <a:pathLst>
              <a:path h="6205220">
                <a:moveTo>
                  <a:pt x="0" y="0"/>
                </a:moveTo>
                <a:lnTo>
                  <a:pt x="0" y="6205220"/>
                </a:lnTo>
              </a:path>
            </a:pathLst>
          </a:custGeom>
          <a:ln w="16509">
            <a:solidFill>
              <a:srgbClr val="34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39" y="6782434"/>
            <a:ext cx="9010650" cy="0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650" y="0"/>
                </a:lnTo>
              </a:path>
            </a:pathLst>
          </a:custGeom>
          <a:ln w="16509">
            <a:solidFill>
              <a:srgbClr val="35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930" y="83819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17779">
            <a:solidFill>
              <a:srgbClr val="35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930" y="585469"/>
            <a:ext cx="0" cy="6188710"/>
          </a:xfrm>
          <a:custGeom>
            <a:avLst/>
            <a:gdLst/>
            <a:ahLst/>
            <a:cxnLst/>
            <a:rect l="l" t="t" r="r" b="b"/>
            <a:pathLst>
              <a:path h="6188709">
                <a:moveTo>
                  <a:pt x="0" y="0"/>
                </a:moveTo>
                <a:lnTo>
                  <a:pt x="0" y="6188709"/>
                </a:lnTo>
              </a:path>
            </a:pathLst>
          </a:custGeom>
          <a:ln w="17779">
            <a:solidFill>
              <a:srgbClr val="35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39" y="74930"/>
            <a:ext cx="9010650" cy="0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650" y="0"/>
                </a:lnTo>
              </a:path>
            </a:pathLst>
          </a:custGeom>
          <a:ln w="17780">
            <a:solidFill>
              <a:srgbClr val="35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68434" y="83819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16510">
            <a:solidFill>
              <a:srgbClr val="35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68434" y="585469"/>
            <a:ext cx="0" cy="6188710"/>
          </a:xfrm>
          <a:custGeom>
            <a:avLst/>
            <a:gdLst/>
            <a:ahLst/>
            <a:cxnLst/>
            <a:rect l="l" t="t" r="r" b="b"/>
            <a:pathLst>
              <a:path h="6188709">
                <a:moveTo>
                  <a:pt x="0" y="0"/>
                </a:moveTo>
                <a:lnTo>
                  <a:pt x="0" y="6188709"/>
                </a:lnTo>
              </a:path>
            </a:pathLst>
          </a:custGeom>
          <a:ln w="16510">
            <a:solidFill>
              <a:srgbClr val="35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19" y="6765925"/>
            <a:ext cx="8976360" cy="0"/>
          </a:xfrm>
          <a:custGeom>
            <a:avLst/>
            <a:gdLst/>
            <a:ahLst/>
            <a:cxnLst/>
            <a:rect l="l" t="t" r="r" b="b"/>
            <a:pathLst>
              <a:path w="8976360">
                <a:moveTo>
                  <a:pt x="0" y="0"/>
                </a:moveTo>
                <a:lnTo>
                  <a:pt x="8976360" y="0"/>
                </a:lnTo>
              </a:path>
            </a:pathLst>
          </a:custGeom>
          <a:ln w="16509">
            <a:solidFill>
              <a:srgbClr val="35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075" y="10033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60"/>
                </a:lnTo>
              </a:path>
            </a:pathLst>
          </a:custGeom>
          <a:ln w="16510">
            <a:solidFill>
              <a:srgbClr val="35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075" y="585469"/>
            <a:ext cx="0" cy="6172200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200"/>
                </a:lnTo>
              </a:path>
            </a:pathLst>
          </a:custGeom>
          <a:ln w="16510">
            <a:solidFill>
              <a:srgbClr val="35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819" y="92075"/>
            <a:ext cx="8976360" cy="0"/>
          </a:xfrm>
          <a:custGeom>
            <a:avLst/>
            <a:gdLst/>
            <a:ahLst/>
            <a:cxnLst/>
            <a:rect l="l" t="t" r="r" b="b"/>
            <a:pathLst>
              <a:path w="8976360">
                <a:moveTo>
                  <a:pt x="0" y="0"/>
                </a:moveTo>
                <a:lnTo>
                  <a:pt x="8976360" y="0"/>
                </a:lnTo>
              </a:path>
            </a:pathLst>
          </a:custGeom>
          <a:ln w="16509">
            <a:solidFill>
              <a:srgbClr val="35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51925" y="10033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60"/>
                </a:lnTo>
              </a:path>
            </a:pathLst>
          </a:custGeom>
          <a:ln w="16509">
            <a:solidFill>
              <a:srgbClr val="35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51925" y="585469"/>
            <a:ext cx="0" cy="6172200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200"/>
                </a:lnTo>
              </a:path>
            </a:pathLst>
          </a:custGeom>
          <a:ln w="16509">
            <a:solidFill>
              <a:srgbClr val="35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330" y="6749415"/>
            <a:ext cx="8943340" cy="0"/>
          </a:xfrm>
          <a:custGeom>
            <a:avLst/>
            <a:gdLst/>
            <a:ahLst/>
            <a:cxnLst/>
            <a:rect l="l" t="t" r="r" b="b"/>
            <a:pathLst>
              <a:path w="8943340">
                <a:moveTo>
                  <a:pt x="0" y="0"/>
                </a:moveTo>
                <a:lnTo>
                  <a:pt x="8943340" y="0"/>
                </a:lnTo>
              </a:path>
            </a:pathLst>
          </a:custGeom>
          <a:ln w="16510">
            <a:solidFill>
              <a:srgbClr val="36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85" y="11683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16509">
            <a:solidFill>
              <a:srgbClr val="36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585" y="585469"/>
            <a:ext cx="0" cy="6155690"/>
          </a:xfrm>
          <a:custGeom>
            <a:avLst/>
            <a:gdLst/>
            <a:ahLst/>
            <a:cxnLst/>
            <a:rect l="l" t="t" r="r" b="b"/>
            <a:pathLst>
              <a:path h="6155690">
                <a:moveTo>
                  <a:pt x="0" y="0"/>
                </a:moveTo>
                <a:lnTo>
                  <a:pt x="0" y="6155690"/>
                </a:lnTo>
              </a:path>
            </a:pathLst>
          </a:custGeom>
          <a:ln w="16509">
            <a:solidFill>
              <a:srgbClr val="36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330" y="108585"/>
            <a:ext cx="8943340" cy="0"/>
          </a:xfrm>
          <a:custGeom>
            <a:avLst/>
            <a:gdLst/>
            <a:ahLst/>
            <a:cxnLst/>
            <a:rect l="l" t="t" r="r" b="b"/>
            <a:pathLst>
              <a:path w="8943340">
                <a:moveTo>
                  <a:pt x="0" y="0"/>
                </a:moveTo>
                <a:lnTo>
                  <a:pt x="8943340" y="0"/>
                </a:lnTo>
              </a:path>
            </a:pathLst>
          </a:custGeom>
          <a:ln w="16509">
            <a:solidFill>
              <a:srgbClr val="36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35415" y="11683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16510">
            <a:solidFill>
              <a:srgbClr val="36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35415" y="585469"/>
            <a:ext cx="0" cy="6155690"/>
          </a:xfrm>
          <a:custGeom>
            <a:avLst/>
            <a:gdLst/>
            <a:ahLst/>
            <a:cxnLst/>
            <a:rect l="l" t="t" r="r" b="b"/>
            <a:pathLst>
              <a:path h="6155690">
                <a:moveTo>
                  <a:pt x="0" y="0"/>
                </a:moveTo>
                <a:lnTo>
                  <a:pt x="0" y="6155690"/>
                </a:lnTo>
              </a:path>
            </a:pathLst>
          </a:custGeom>
          <a:ln w="16510">
            <a:solidFill>
              <a:srgbClr val="36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6839" y="6732269"/>
            <a:ext cx="8910320" cy="0"/>
          </a:xfrm>
          <a:custGeom>
            <a:avLst/>
            <a:gdLst/>
            <a:ahLst/>
            <a:cxnLst/>
            <a:rect l="l" t="t" r="r" b="b"/>
            <a:pathLst>
              <a:path w="8910320">
                <a:moveTo>
                  <a:pt x="0" y="0"/>
                </a:moveTo>
                <a:lnTo>
                  <a:pt x="8910319" y="0"/>
                </a:lnTo>
              </a:path>
            </a:pathLst>
          </a:custGeom>
          <a:ln w="17780">
            <a:solidFill>
              <a:srgbClr val="37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095" y="13335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540"/>
                </a:lnTo>
              </a:path>
            </a:pathLst>
          </a:custGeom>
          <a:ln w="16510">
            <a:solidFill>
              <a:srgbClr val="37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095" y="585469"/>
            <a:ext cx="0" cy="6137910"/>
          </a:xfrm>
          <a:custGeom>
            <a:avLst/>
            <a:gdLst/>
            <a:ahLst/>
            <a:cxnLst/>
            <a:rect l="l" t="t" r="r" b="b"/>
            <a:pathLst>
              <a:path h="6137909">
                <a:moveTo>
                  <a:pt x="0" y="0"/>
                </a:moveTo>
                <a:lnTo>
                  <a:pt x="0" y="6137909"/>
                </a:lnTo>
              </a:path>
            </a:pathLst>
          </a:custGeom>
          <a:ln w="16510">
            <a:solidFill>
              <a:srgbClr val="37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839" y="125095"/>
            <a:ext cx="8910320" cy="0"/>
          </a:xfrm>
          <a:custGeom>
            <a:avLst/>
            <a:gdLst/>
            <a:ahLst/>
            <a:cxnLst/>
            <a:rect l="l" t="t" r="r" b="b"/>
            <a:pathLst>
              <a:path w="8910320">
                <a:moveTo>
                  <a:pt x="0" y="0"/>
                </a:moveTo>
                <a:lnTo>
                  <a:pt x="8910319" y="0"/>
                </a:lnTo>
              </a:path>
            </a:pathLst>
          </a:custGeom>
          <a:ln w="16510">
            <a:solidFill>
              <a:srgbClr val="37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18269" y="13335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540"/>
                </a:lnTo>
              </a:path>
            </a:pathLst>
          </a:custGeom>
          <a:ln w="17779">
            <a:solidFill>
              <a:srgbClr val="37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18269" y="585469"/>
            <a:ext cx="0" cy="6137910"/>
          </a:xfrm>
          <a:custGeom>
            <a:avLst/>
            <a:gdLst/>
            <a:ahLst/>
            <a:cxnLst/>
            <a:rect l="l" t="t" r="r" b="b"/>
            <a:pathLst>
              <a:path h="6137909">
                <a:moveTo>
                  <a:pt x="0" y="0"/>
                </a:moveTo>
                <a:lnTo>
                  <a:pt x="0" y="6137909"/>
                </a:lnTo>
              </a:path>
            </a:pathLst>
          </a:custGeom>
          <a:ln w="17779">
            <a:solidFill>
              <a:srgbClr val="37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350" y="6715125"/>
            <a:ext cx="8876030" cy="0"/>
          </a:xfrm>
          <a:custGeom>
            <a:avLst/>
            <a:gdLst/>
            <a:ahLst/>
            <a:cxnLst/>
            <a:rect l="l" t="t" r="r" b="b"/>
            <a:pathLst>
              <a:path w="8876030">
                <a:moveTo>
                  <a:pt x="0" y="0"/>
                </a:moveTo>
                <a:lnTo>
                  <a:pt x="8876030" y="0"/>
                </a:lnTo>
              </a:path>
            </a:pathLst>
          </a:custGeom>
          <a:ln w="16509">
            <a:solidFill>
              <a:srgbClr val="38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2239" y="585469"/>
            <a:ext cx="0" cy="6121400"/>
          </a:xfrm>
          <a:custGeom>
            <a:avLst/>
            <a:gdLst/>
            <a:ahLst/>
            <a:cxnLst/>
            <a:rect l="l" t="t" r="r" b="b"/>
            <a:pathLst>
              <a:path h="6121400">
                <a:moveTo>
                  <a:pt x="0" y="0"/>
                </a:moveTo>
                <a:lnTo>
                  <a:pt x="0" y="6121400"/>
                </a:lnTo>
              </a:path>
            </a:pathLst>
          </a:custGeom>
          <a:ln w="17780">
            <a:solidFill>
              <a:srgbClr val="38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3350" y="142239"/>
            <a:ext cx="8876030" cy="0"/>
          </a:xfrm>
          <a:custGeom>
            <a:avLst/>
            <a:gdLst/>
            <a:ahLst/>
            <a:cxnLst/>
            <a:rect l="l" t="t" r="r" b="b"/>
            <a:pathLst>
              <a:path w="8876030">
                <a:moveTo>
                  <a:pt x="0" y="0"/>
                </a:moveTo>
                <a:lnTo>
                  <a:pt x="8876030" y="0"/>
                </a:lnTo>
              </a:path>
            </a:pathLst>
          </a:custGeom>
          <a:ln w="17779">
            <a:solidFill>
              <a:srgbClr val="38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01125" y="585469"/>
            <a:ext cx="0" cy="6121400"/>
          </a:xfrm>
          <a:custGeom>
            <a:avLst/>
            <a:gdLst/>
            <a:ahLst/>
            <a:cxnLst/>
            <a:rect l="l" t="t" r="r" b="b"/>
            <a:pathLst>
              <a:path h="6121400">
                <a:moveTo>
                  <a:pt x="0" y="0"/>
                </a:moveTo>
                <a:lnTo>
                  <a:pt x="0" y="6121400"/>
                </a:lnTo>
              </a:path>
            </a:pathLst>
          </a:custGeom>
          <a:ln w="16509">
            <a:solidFill>
              <a:srgbClr val="38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1129" y="6698615"/>
            <a:ext cx="8841740" cy="0"/>
          </a:xfrm>
          <a:custGeom>
            <a:avLst/>
            <a:gdLst/>
            <a:ahLst/>
            <a:cxnLst/>
            <a:rect l="l" t="t" r="r" b="b"/>
            <a:pathLst>
              <a:path w="8841740">
                <a:moveTo>
                  <a:pt x="0" y="0"/>
                </a:moveTo>
                <a:lnTo>
                  <a:pt x="8841740" y="0"/>
                </a:lnTo>
              </a:path>
            </a:pathLst>
          </a:custGeom>
          <a:ln w="16510">
            <a:solidFill>
              <a:srgbClr val="38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9385" y="585469"/>
            <a:ext cx="0" cy="6104890"/>
          </a:xfrm>
          <a:custGeom>
            <a:avLst/>
            <a:gdLst/>
            <a:ahLst/>
            <a:cxnLst/>
            <a:rect l="l" t="t" r="r" b="b"/>
            <a:pathLst>
              <a:path h="6104890">
                <a:moveTo>
                  <a:pt x="0" y="0"/>
                </a:moveTo>
                <a:lnTo>
                  <a:pt x="0" y="6104890"/>
                </a:lnTo>
              </a:path>
            </a:pathLst>
          </a:custGeom>
          <a:ln w="16509">
            <a:solidFill>
              <a:srgbClr val="38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84615" y="585469"/>
            <a:ext cx="0" cy="6104890"/>
          </a:xfrm>
          <a:custGeom>
            <a:avLst/>
            <a:gdLst/>
            <a:ahLst/>
            <a:cxnLst/>
            <a:rect l="l" t="t" r="r" b="b"/>
            <a:pathLst>
              <a:path h="6104890">
                <a:moveTo>
                  <a:pt x="0" y="0"/>
                </a:moveTo>
                <a:lnTo>
                  <a:pt x="0" y="6104890"/>
                </a:lnTo>
              </a:path>
            </a:pathLst>
          </a:custGeom>
          <a:ln w="16510">
            <a:solidFill>
              <a:srgbClr val="38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7639" y="6682105"/>
            <a:ext cx="8808720" cy="0"/>
          </a:xfrm>
          <a:custGeom>
            <a:avLst/>
            <a:gdLst/>
            <a:ahLst/>
            <a:cxnLst/>
            <a:rect l="l" t="t" r="r" b="b"/>
            <a:pathLst>
              <a:path w="8808720">
                <a:moveTo>
                  <a:pt x="0" y="0"/>
                </a:moveTo>
                <a:lnTo>
                  <a:pt x="8808719" y="0"/>
                </a:lnTo>
              </a:path>
            </a:pathLst>
          </a:custGeom>
          <a:ln w="16509">
            <a:solidFill>
              <a:srgbClr val="39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895" y="585469"/>
            <a:ext cx="0" cy="6088380"/>
          </a:xfrm>
          <a:custGeom>
            <a:avLst/>
            <a:gdLst/>
            <a:ahLst/>
            <a:cxnLst/>
            <a:rect l="l" t="t" r="r" b="b"/>
            <a:pathLst>
              <a:path h="6088380">
                <a:moveTo>
                  <a:pt x="0" y="0"/>
                </a:moveTo>
                <a:lnTo>
                  <a:pt x="0" y="6088380"/>
                </a:lnTo>
              </a:path>
            </a:pathLst>
          </a:custGeom>
          <a:ln w="16510">
            <a:solidFill>
              <a:srgbClr val="39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68105" y="585469"/>
            <a:ext cx="0" cy="6088380"/>
          </a:xfrm>
          <a:custGeom>
            <a:avLst/>
            <a:gdLst/>
            <a:ahLst/>
            <a:cxnLst/>
            <a:rect l="l" t="t" r="r" b="b"/>
            <a:pathLst>
              <a:path h="6088380">
                <a:moveTo>
                  <a:pt x="0" y="0"/>
                </a:moveTo>
                <a:lnTo>
                  <a:pt x="0" y="6088380"/>
                </a:lnTo>
              </a:path>
            </a:pathLst>
          </a:custGeom>
          <a:ln w="16509">
            <a:solidFill>
              <a:srgbClr val="39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150" y="6664959"/>
            <a:ext cx="8775700" cy="0"/>
          </a:xfrm>
          <a:custGeom>
            <a:avLst/>
            <a:gdLst/>
            <a:ahLst/>
            <a:cxnLst/>
            <a:rect l="l" t="t" r="r" b="b"/>
            <a:pathLst>
              <a:path w="8775700">
                <a:moveTo>
                  <a:pt x="0" y="0"/>
                </a:moveTo>
                <a:lnTo>
                  <a:pt x="8775700" y="0"/>
                </a:lnTo>
              </a:path>
            </a:pathLst>
          </a:custGeom>
          <a:ln w="17780">
            <a:solidFill>
              <a:srgbClr val="3A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2404" y="585469"/>
            <a:ext cx="0" cy="6070600"/>
          </a:xfrm>
          <a:custGeom>
            <a:avLst/>
            <a:gdLst/>
            <a:ahLst/>
            <a:cxnLst/>
            <a:rect l="l" t="t" r="r" b="b"/>
            <a:pathLst>
              <a:path h="6070600">
                <a:moveTo>
                  <a:pt x="0" y="0"/>
                </a:moveTo>
                <a:lnTo>
                  <a:pt x="0" y="6070600"/>
                </a:lnTo>
              </a:path>
            </a:pathLst>
          </a:custGeom>
          <a:ln w="16510">
            <a:solidFill>
              <a:srgbClr val="3A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50959" y="585469"/>
            <a:ext cx="0" cy="6070600"/>
          </a:xfrm>
          <a:custGeom>
            <a:avLst/>
            <a:gdLst/>
            <a:ahLst/>
            <a:cxnLst/>
            <a:rect l="l" t="t" r="r" b="b"/>
            <a:pathLst>
              <a:path h="6070600">
                <a:moveTo>
                  <a:pt x="0" y="0"/>
                </a:moveTo>
                <a:lnTo>
                  <a:pt x="0" y="6070600"/>
                </a:lnTo>
              </a:path>
            </a:pathLst>
          </a:custGeom>
          <a:ln w="17779">
            <a:solidFill>
              <a:srgbClr val="3A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0660" y="6647815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16509">
            <a:solidFill>
              <a:srgbClr val="3B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9550" y="585469"/>
            <a:ext cx="0" cy="6054090"/>
          </a:xfrm>
          <a:custGeom>
            <a:avLst/>
            <a:gdLst/>
            <a:ahLst/>
            <a:cxnLst/>
            <a:rect l="l" t="t" r="r" b="b"/>
            <a:pathLst>
              <a:path h="6054090">
                <a:moveTo>
                  <a:pt x="0" y="0"/>
                </a:moveTo>
                <a:lnTo>
                  <a:pt x="0" y="6054090"/>
                </a:lnTo>
              </a:path>
            </a:pathLst>
          </a:custGeom>
          <a:ln w="17779">
            <a:solidFill>
              <a:srgbClr val="3B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33815" y="585469"/>
            <a:ext cx="0" cy="6054090"/>
          </a:xfrm>
          <a:custGeom>
            <a:avLst/>
            <a:gdLst/>
            <a:ahLst/>
            <a:cxnLst/>
            <a:rect l="l" t="t" r="r" b="b"/>
            <a:pathLst>
              <a:path h="6054090">
                <a:moveTo>
                  <a:pt x="0" y="0"/>
                </a:moveTo>
                <a:lnTo>
                  <a:pt x="0" y="6054090"/>
                </a:lnTo>
              </a:path>
            </a:pathLst>
          </a:custGeom>
          <a:ln w="16510">
            <a:solidFill>
              <a:srgbClr val="3B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8440" y="6631305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19" y="0"/>
                </a:lnTo>
              </a:path>
            </a:pathLst>
          </a:custGeom>
          <a:ln w="16510">
            <a:solidFill>
              <a:srgbClr val="3B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6695" y="585469"/>
            <a:ext cx="0" cy="6037580"/>
          </a:xfrm>
          <a:custGeom>
            <a:avLst/>
            <a:gdLst/>
            <a:ahLst/>
            <a:cxnLst/>
            <a:rect l="l" t="t" r="r" b="b"/>
            <a:pathLst>
              <a:path h="6037580">
                <a:moveTo>
                  <a:pt x="0" y="0"/>
                </a:moveTo>
                <a:lnTo>
                  <a:pt x="0" y="6037580"/>
                </a:lnTo>
              </a:path>
            </a:pathLst>
          </a:custGeom>
          <a:ln w="16510">
            <a:solidFill>
              <a:srgbClr val="3B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17305" y="585469"/>
            <a:ext cx="0" cy="6037580"/>
          </a:xfrm>
          <a:custGeom>
            <a:avLst/>
            <a:gdLst/>
            <a:ahLst/>
            <a:cxnLst/>
            <a:rect l="l" t="t" r="r" b="b"/>
            <a:pathLst>
              <a:path h="6037580">
                <a:moveTo>
                  <a:pt x="0" y="0"/>
                </a:moveTo>
                <a:lnTo>
                  <a:pt x="0" y="6037580"/>
                </a:lnTo>
              </a:path>
            </a:pathLst>
          </a:custGeom>
          <a:ln w="16509">
            <a:solidFill>
              <a:srgbClr val="3B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4950" y="6614794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16510">
            <a:solidFill>
              <a:srgbClr val="3C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3204" y="585469"/>
            <a:ext cx="0" cy="6021070"/>
          </a:xfrm>
          <a:custGeom>
            <a:avLst/>
            <a:gdLst/>
            <a:ahLst/>
            <a:cxnLst/>
            <a:rect l="l" t="t" r="r" b="b"/>
            <a:pathLst>
              <a:path h="6021070">
                <a:moveTo>
                  <a:pt x="0" y="0"/>
                </a:moveTo>
                <a:lnTo>
                  <a:pt x="0" y="6021070"/>
                </a:lnTo>
              </a:path>
            </a:pathLst>
          </a:custGeom>
          <a:ln w="16510">
            <a:solidFill>
              <a:srgbClr val="3C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900794" y="585469"/>
            <a:ext cx="0" cy="6021070"/>
          </a:xfrm>
          <a:custGeom>
            <a:avLst/>
            <a:gdLst/>
            <a:ahLst/>
            <a:cxnLst/>
            <a:rect l="l" t="t" r="r" b="b"/>
            <a:pathLst>
              <a:path h="6021070">
                <a:moveTo>
                  <a:pt x="0" y="0"/>
                </a:moveTo>
                <a:lnTo>
                  <a:pt x="0" y="6021070"/>
                </a:lnTo>
              </a:path>
            </a:pathLst>
          </a:custGeom>
          <a:ln w="16509">
            <a:solidFill>
              <a:srgbClr val="3C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59" y="659765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17780">
            <a:solidFill>
              <a:srgbClr val="3D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715" y="585469"/>
            <a:ext cx="0" cy="6003290"/>
          </a:xfrm>
          <a:custGeom>
            <a:avLst/>
            <a:gdLst/>
            <a:ahLst/>
            <a:cxnLst/>
            <a:rect l="l" t="t" r="r" b="b"/>
            <a:pathLst>
              <a:path h="6003290">
                <a:moveTo>
                  <a:pt x="0" y="0"/>
                </a:moveTo>
                <a:lnTo>
                  <a:pt x="0" y="6003290"/>
                </a:lnTo>
              </a:path>
            </a:pathLst>
          </a:custGeom>
          <a:ln w="16510">
            <a:solidFill>
              <a:srgbClr val="3D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883650" y="585469"/>
            <a:ext cx="0" cy="6003290"/>
          </a:xfrm>
          <a:custGeom>
            <a:avLst/>
            <a:gdLst/>
            <a:ahLst/>
            <a:cxnLst/>
            <a:rect l="l" t="t" r="r" b="b"/>
            <a:pathLst>
              <a:path h="6003290">
                <a:moveTo>
                  <a:pt x="0" y="0"/>
                </a:moveTo>
                <a:lnTo>
                  <a:pt x="0" y="6003290"/>
                </a:lnTo>
              </a:path>
            </a:pathLst>
          </a:custGeom>
          <a:ln w="17780">
            <a:solidFill>
              <a:srgbClr val="3D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7970" y="6580505"/>
            <a:ext cx="8606790" cy="0"/>
          </a:xfrm>
          <a:custGeom>
            <a:avLst/>
            <a:gdLst/>
            <a:ahLst/>
            <a:cxnLst/>
            <a:rect l="l" t="t" r="r" b="b"/>
            <a:pathLst>
              <a:path w="8606790">
                <a:moveTo>
                  <a:pt x="0" y="0"/>
                </a:moveTo>
                <a:lnTo>
                  <a:pt x="8606790" y="0"/>
                </a:lnTo>
              </a:path>
            </a:pathLst>
          </a:custGeom>
          <a:ln w="16509">
            <a:solidFill>
              <a:srgbClr val="3E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6859" y="585469"/>
            <a:ext cx="0" cy="5986780"/>
          </a:xfrm>
          <a:custGeom>
            <a:avLst/>
            <a:gdLst/>
            <a:ahLst/>
            <a:cxnLst/>
            <a:rect l="l" t="t" r="r" b="b"/>
            <a:pathLst>
              <a:path h="5986780">
                <a:moveTo>
                  <a:pt x="0" y="0"/>
                </a:moveTo>
                <a:lnTo>
                  <a:pt x="0" y="5986780"/>
                </a:lnTo>
              </a:path>
            </a:pathLst>
          </a:custGeom>
          <a:ln w="17779">
            <a:solidFill>
              <a:srgbClr val="3E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66505" y="585469"/>
            <a:ext cx="0" cy="5986780"/>
          </a:xfrm>
          <a:custGeom>
            <a:avLst/>
            <a:gdLst/>
            <a:ahLst/>
            <a:cxnLst/>
            <a:rect l="l" t="t" r="r" b="b"/>
            <a:pathLst>
              <a:path h="5986780">
                <a:moveTo>
                  <a:pt x="0" y="0"/>
                </a:moveTo>
                <a:lnTo>
                  <a:pt x="0" y="5986780"/>
                </a:lnTo>
              </a:path>
            </a:pathLst>
          </a:custGeom>
          <a:ln w="16509">
            <a:solidFill>
              <a:srgbClr val="3E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5750" y="6563994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>
                <a:moveTo>
                  <a:pt x="0" y="0"/>
                </a:moveTo>
                <a:lnTo>
                  <a:pt x="8572500" y="0"/>
                </a:lnTo>
              </a:path>
            </a:pathLst>
          </a:custGeom>
          <a:ln w="16510">
            <a:solidFill>
              <a:srgbClr val="3E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4004" y="585469"/>
            <a:ext cx="0" cy="5970270"/>
          </a:xfrm>
          <a:custGeom>
            <a:avLst/>
            <a:gdLst/>
            <a:ahLst/>
            <a:cxnLst/>
            <a:rect l="l" t="t" r="r" b="b"/>
            <a:pathLst>
              <a:path h="5970270">
                <a:moveTo>
                  <a:pt x="0" y="0"/>
                </a:moveTo>
                <a:lnTo>
                  <a:pt x="0" y="5970270"/>
                </a:lnTo>
              </a:path>
            </a:pathLst>
          </a:custGeom>
          <a:ln w="16510">
            <a:solidFill>
              <a:srgbClr val="3E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49994" y="585469"/>
            <a:ext cx="0" cy="5970270"/>
          </a:xfrm>
          <a:custGeom>
            <a:avLst/>
            <a:gdLst/>
            <a:ahLst/>
            <a:cxnLst/>
            <a:rect l="l" t="t" r="r" b="b"/>
            <a:pathLst>
              <a:path h="5970270">
                <a:moveTo>
                  <a:pt x="0" y="0"/>
                </a:moveTo>
                <a:lnTo>
                  <a:pt x="0" y="5970270"/>
                </a:lnTo>
              </a:path>
            </a:pathLst>
          </a:custGeom>
          <a:ln w="16509">
            <a:solidFill>
              <a:srgbClr val="3E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2259" y="6547484"/>
            <a:ext cx="8539480" cy="0"/>
          </a:xfrm>
          <a:custGeom>
            <a:avLst/>
            <a:gdLst/>
            <a:ahLst/>
            <a:cxnLst/>
            <a:rect l="l" t="t" r="r" b="b"/>
            <a:pathLst>
              <a:path w="8539480">
                <a:moveTo>
                  <a:pt x="0" y="0"/>
                </a:moveTo>
                <a:lnTo>
                  <a:pt x="8539480" y="0"/>
                </a:lnTo>
              </a:path>
            </a:pathLst>
          </a:custGeom>
          <a:ln w="16510">
            <a:solidFill>
              <a:srgbClr val="3F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0515" y="585469"/>
            <a:ext cx="0" cy="5953760"/>
          </a:xfrm>
          <a:custGeom>
            <a:avLst/>
            <a:gdLst/>
            <a:ahLst/>
            <a:cxnLst/>
            <a:rect l="l" t="t" r="r" b="b"/>
            <a:pathLst>
              <a:path h="5953759">
                <a:moveTo>
                  <a:pt x="0" y="0"/>
                </a:moveTo>
                <a:lnTo>
                  <a:pt x="0" y="5953759"/>
                </a:lnTo>
              </a:path>
            </a:pathLst>
          </a:custGeom>
          <a:ln w="16510">
            <a:solidFill>
              <a:srgbClr val="3F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33484" y="585469"/>
            <a:ext cx="0" cy="5953760"/>
          </a:xfrm>
          <a:custGeom>
            <a:avLst/>
            <a:gdLst/>
            <a:ahLst/>
            <a:cxnLst/>
            <a:rect l="l" t="t" r="r" b="b"/>
            <a:pathLst>
              <a:path h="5953759">
                <a:moveTo>
                  <a:pt x="0" y="0"/>
                </a:moveTo>
                <a:lnTo>
                  <a:pt x="0" y="5953759"/>
                </a:lnTo>
              </a:path>
            </a:pathLst>
          </a:custGeom>
          <a:ln w="16510">
            <a:solidFill>
              <a:srgbClr val="3F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8770" y="6530975"/>
            <a:ext cx="8506460" cy="0"/>
          </a:xfrm>
          <a:custGeom>
            <a:avLst/>
            <a:gdLst/>
            <a:ahLst/>
            <a:cxnLst/>
            <a:rect l="l" t="t" r="r" b="b"/>
            <a:pathLst>
              <a:path w="8506460">
                <a:moveTo>
                  <a:pt x="0" y="0"/>
                </a:moveTo>
                <a:lnTo>
                  <a:pt x="8506460" y="0"/>
                </a:lnTo>
              </a:path>
            </a:pathLst>
          </a:custGeom>
          <a:ln w="16510">
            <a:solidFill>
              <a:srgbClr val="4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7025" y="585469"/>
            <a:ext cx="0" cy="5937250"/>
          </a:xfrm>
          <a:custGeom>
            <a:avLst/>
            <a:gdLst/>
            <a:ahLst/>
            <a:cxnLst/>
            <a:rect l="l" t="t" r="r" b="b"/>
            <a:pathLst>
              <a:path h="5937250">
                <a:moveTo>
                  <a:pt x="0" y="0"/>
                </a:moveTo>
                <a:lnTo>
                  <a:pt x="0" y="5937250"/>
                </a:lnTo>
              </a:path>
            </a:pathLst>
          </a:custGeom>
          <a:ln w="16509">
            <a:solidFill>
              <a:srgbClr val="4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16975" y="585469"/>
            <a:ext cx="0" cy="5937250"/>
          </a:xfrm>
          <a:custGeom>
            <a:avLst/>
            <a:gdLst/>
            <a:ahLst/>
            <a:cxnLst/>
            <a:rect l="l" t="t" r="r" b="b"/>
            <a:pathLst>
              <a:path h="5937250">
                <a:moveTo>
                  <a:pt x="0" y="0"/>
                </a:moveTo>
                <a:lnTo>
                  <a:pt x="0" y="5937250"/>
                </a:lnTo>
              </a:path>
            </a:pathLst>
          </a:custGeom>
          <a:ln w="16509">
            <a:solidFill>
              <a:srgbClr val="4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5279" y="6513830"/>
            <a:ext cx="8473440" cy="0"/>
          </a:xfrm>
          <a:custGeom>
            <a:avLst/>
            <a:gdLst/>
            <a:ahLst/>
            <a:cxnLst/>
            <a:rect l="l" t="t" r="r" b="b"/>
            <a:pathLst>
              <a:path w="8473440">
                <a:moveTo>
                  <a:pt x="0" y="0"/>
                </a:moveTo>
                <a:lnTo>
                  <a:pt x="8473440" y="0"/>
                </a:lnTo>
              </a:path>
            </a:pathLst>
          </a:custGeom>
          <a:ln w="17779">
            <a:solidFill>
              <a:srgbClr val="41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4170" y="585469"/>
            <a:ext cx="0" cy="5919470"/>
          </a:xfrm>
          <a:custGeom>
            <a:avLst/>
            <a:gdLst/>
            <a:ahLst/>
            <a:cxnLst/>
            <a:rect l="l" t="t" r="r" b="b"/>
            <a:pathLst>
              <a:path h="5919470">
                <a:moveTo>
                  <a:pt x="0" y="0"/>
                </a:moveTo>
                <a:lnTo>
                  <a:pt x="0" y="5919470"/>
                </a:lnTo>
              </a:path>
            </a:pathLst>
          </a:custGeom>
          <a:ln w="17780">
            <a:solidFill>
              <a:srgbClr val="41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99830" y="585469"/>
            <a:ext cx="0" cy="5919470"/>
          </a:xfrm>
          <a:custGeom>
            <a:avLst/>
            <a:gdLst/>
            <a:ahLst/>
            <a:cxnLst/>
            <a:rect l="l" t="t" r="r" b="b"/>
            <a:pathLst>
              <a:path h="5919470">
                <a:moveTo>
                  <a:pt x="0" y="0"/>
                </a:moveTo>
                <a:lnTo>
                  <a:pt x="0" y="5919470"/>
                </a:lnTo>
              </a:path>
            </a:pathLst>
          </a:custGeom>
          <a:ln w="17779">
            <a:solidFill>
              <a:srgbClr val="41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3059" y="6496684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16510">
            <a:solidFill>
              <a:srgbClr val="41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1315" y="585469"/>
            <a:ext cx="0" cy="5902960"/>
          </a:xfrm>
          <a:custGeom>
            <a:avLst/>
            <a:gdLst/>
            <a:ahLst/>
            <a:cxnLst/>
            <a:rect l="l" t="t" r="r" b="b"/>
            <a:pathLst>
              <a:path h="5902960">
                <a:moveTo>
                  <a:pt x="0" y="0"/>
                </a:moveTo>
                <a:lnTo>
                  <a:pt x="0" y="5902959"/>
                </a:lnTo>
              </a:path>
            </a:pathLst>
          </a:custGeom>
          <a:ln w="16510">
            <a:solidFill>
              <a:srgbClr val="41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2684" y="585469"/>
            <a:ext cx="0" cy="5902960"/>
          </a:xfrm>
          <a:custGeom>
            <a:avLst/>
            <a:gdLst/>
            <a:ahLst/>
            <a:cxnLst/>
            <a:rect l="l" t="t" r="r" b="b"/>
            <a:pathLst>
              <a:path h="5902960">
                <a:moveTo>
                  <a:pt x="0" y="0"/>
                </a:moveTo>
                <a:lnTo>
                  <a:pt x="0" y="5902960"/>
                </a:lnTo>
              </a:path>
            </a:pathLst>
          </a:custGeom>
          <a:ln w="16510">
            <a:solidFill>
              <a:srgbClr val="41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9570" y="6480175"/>
            <a:ext cx="8404860" cy="0"/>
          </a:xfrm>
          <a:custGeom>
            <a:avLst/>
            <a:gdLst/>
            <a:ahLst/>
            <a:cxnLst/>
            <a:rect l="l" t="t" r="r" b="b"/>
            <a:pathLst>
              <a:path w="8404860">
                <a:moveTo>
                  <a:pt x="0" y="0"/>
                </a:moveTo>
                <a:lnTo>
                  <a:pt x="8404860" y="0"/>
                </a:lnTo>
              </a:path>
            </a:pathLst>
          </a:custGeom>
          <a:ln w="16510">
            <a:solidFill>
              <a:srgbClr val="42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7825" y="585469"/>
            <a:ext cx="0" cy="5886450"/>
          </a:xfrm>
          <a:custGeom>
            <a:avLst/>
            <a:gdLst/>
            <a:ahLst/>
            <a:cxnLst/>
            <a:rect l="l" t="t" r="r" b="b"/>
            <a:pathLst>
              <a:path h="5886450">
                <a:moveTo>
                  <a:pt x="0" y="0"/>
                </a:moveTo>
                <a:lnTo>
                  <a:pt x="0" y="5886450"/>
                </a:lnTo>
              </a:path>
            </a:pathLst>
          </a:custGeom>
          <a:ln w="16509">
            <a:solidFill>
              <a:srgbClr val="42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66175" y="585469"/>
            <a:ext cx="0" cy="5886450"/>
          </a:xfrm>
          <a:custGeom>
            <a:avLst/>
            <a:gdLst/>
            <a:ahLst/>
            <a:cxnLst/>
            <a:rect l="l" t="t" r="r" b="b"/>
            <a:pathLst>
              <a:path h="5886450">
                <a:moveTo>
                  <a:pt x="0" y="0"/>
                </a:moveTo>
                <a:lnTo>
                  <a:pt x="0" y="5886450"/>
                </a:lnTo>
              </a:path>
            </a:pathLst>
          </a:custGeom>
          <a:ln w="16509">
            <a:solidFill>
              <a:srgbClr val="42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6079" y="6463665"/>
            <a:ext cx="8371840" cy="0"/>
          </a:xfrm>
          <a:custGeom>
            <a:avLst/>
            <a:gdLst/>
            <a:ahLst/>
            <a:cxnLst/>
            <a:rect l="l" t="t" r="r" b="b"/>
            <a:pathLst>
              <a:path w="8371840">
                <a:moveTo>
                  <a:pt x="0" y="0"/>
                </a:moveTo>
                <a:lnTo>
                  <a:pt x="8371840" y="0"/>
                </a:lnTo>
              </a:path>
            </a:pathLst>
          </a:custGeom>
          <a:ln w="16510">
            <a:solidFill>
              <a:srgbClr val="43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4334" y="585469"/>
            <a:ext cx="0" cy="5869940"/>
          </a:xfrm>
          <a:custGeom>
            <a:avLst/>
            <a:gdLst/>
            <a:ahLst/>
            <a:cxnLst/>
            <a:rect l="l" t="t" r="r" b="b"/>
            <a:pathLst>
              <a:path h="5869940">
                <a:moveTo>
                  <a:pt x="0" y="0"/>
                </a:moveTo>
                <a:lnTo>
                  <a:pt x="0" y="5869940"/>
                </a:lnTo>
              </a:path>
            </a:pathLst>
          </a:custGeom>
          <a:ln w="16510">
            <a:solidFill>
              <a:srgbClr val="43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49665" y="585469"/>
            <a:ext cx="0" cy="5869940"/>
          </a:xfrm>
          <a:custGeom>
            <a:avLst/>
            <a:gdLst/>
            <a:ahLst/>
            <a:cxnLst/>
            <a:rect l="l" t="t" r="r" b="b"/>
            <a:pathLst>
              <a:path h="5869940">
                <a:moveTo>
                  <a:pt x="0" y="0"/>
                </a:moveTo>
                <a:lnTo>
                  <a:pt x="0" y="5869940"/>
                </a:lnTo>
              </a:path>
            </a:pathLst>
          </a:custGeom>
          <a:ln w="16510">
            <a:solidFill>
              <a:srgbClr val="43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2590" y="6446520"/>
            <a:ext cx="8338820" cy="0"/>
          </a:xfrm>
          <a:custGeom>
            <a:avLst/>
            <a:gdLst/>
            <a:ahLst/>
            <a:cxnLst/>
            <a:rect l="l" t="t" r="r" b="b"/>
            <a:pathLst>
              <a:path w="8338820">
                <a:moveTo>
                  <a:pt x="0" y="0"/>
                </a:moveTo>
                <a:lnTo>
                  <a:pt x="8338819" y="0"/>
                </a:lnTo>
              </a:path>
            </a:pathLst>
          </a:custGeom>
          <a:ln w="17779">
            <a:solidFill>
              <a:srgbClr val="4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" y="585469"/>
            <a:ext cx="0" cy="5852160"/>
          </a:xfrm>
          <a:custGeom>
            <a:avLst/>
            <a:gdLst/>
            <a:ahLst/>
            <a:cxnLst/>
            <a:rect l="l" t="t" r="r" b="b"/>
            <a:pathLst>
              <a:path h="5852160">
                <a:moveTo>
                  <a:pt x="0" y="0"/>
                </a:moveTo>
                <a:lnTo>
                  <a:pt x="0" y="5852159"/>
                </a:lnTo>
              </a:path>
            </a:pathLst>
          </a:custGeom>
          <a:ln w="17780">
            <a:solidFill>
              <a:srgbClr val="4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32519" y="585469"/>
            <a:ext cx="0" cy="5852160"/>
          </a:xfrm>
          <a:custGeom>
            <a:avLst/>
            <a:gdLst/>
            <a:ahLst/>
            <a:cxnLst/>
            <a:rect l="l" t="t" r="r" b="b"/>
            <a:pathLst>
              <a:path h="5852160">
                <a:moveTo>
                  <a:pt x="0" y="0"/>
                </a:moveTo>
                <a:lnTo>
                  <a:pt x="0" y="5852159"/>
                </a:lnTo>
              </a:path>
            </a:pathLst>
          </a:custGeom>
          <a:ln w="17779">
            <a:solidFill>
              <a:srgbClr val="4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0369" y="6429375"/>
            <a:ext cx="8303259" cy="0"/>
          </a:xfrm>
          <a:custGeom>
            <a:avLst/>
            <a:gdLst/>
            <a:ahLst/>
            <a:cxnLst/>
            <a:rect l="l" t="t" r="r" b="b"/>
            <a:pathLst>
              <a:path w="8303259">
                <a:moveTo>
                  <a:pt x="0" y="0"/>
                </a:moveTo>
                <a:lnTo>
                  <a:pt x="8303259" y="0"/>
                </a:lnTo>
              </a:path>
            </a:pathLst>
          </a:custGeom>
          <a:ln w="16509">
            <a:solidFill>
              <a:srgbClr val="44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8625" y="585469"/>
            <a:ext cx="0" cy="5835650"/>
          </a:xfrm>
          <a:custGeom>
            <a:avLst/>
            <a:gdLst/>
            <a:ahLst/>
            <a:cxnLst/>
            <a:rect l="l" t="t" r="r" b="b"/>
            <a:pathLst>
              <a:path h="5835650">
                <a:moveTo>
                  <a:pt x="0" y="0"/>
                </a:moveTo>
                <a:lnTo>
                  <a:pt x="0" y="5835650"/>
                </a:lnTo>
              </a:path>
            </a:pathLst>
          </a:custGeom>
          <a:ln w="16509">
            <a:solidFill>
              <a:srgbClr val="44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15375" y="585469"/>
            <a:ext cx="0" cy="5835650"/>
          </a:xfrm>
          <a:custGeom>
            <a:avLst/>
            <a:gdLst/>
            <a:ahLst/>
            <a:cxnLst/>
            <a:rect l="l" t="t" r="r" b="b"/>
            <a:pathLst>
              <a:path h="5835650">
                <a:moveTo>
                  <a:pt x="0" y="0"/>
                </a:moveTo>
                <a:lnTo>
                  <a:pt x="0" y="5835650"/>
                </a:lnTo>
              </a:path>
            </a:pathLst>
          </a:custGeom>
          <a:ln w="16509">
            <a:solidFill>
              <a:srgbClr val="44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6880" y="6412865"/>
            <a:ext cx="8270240" cy="0"/>
          </a:xfrm>
          <a:custGeom>
            <a:avLst/>
            <a:gdLst/>
            <a:ahLst/>
            <a:cxnLst/>
            <a:rect l="l" t="t" r="r" b="b"/>
            <a:pathLst>
              <a:path w="8270240">
                <a:moveTo>
                  <a:pt x="0" y="0"/>
                </a:moveTo>
                <a:lnTo>
                  <a:pt x="8270240" y="0"/>
                </a:lnTo>
              </a:path>
            </a:pathLst>
          </a:custGeom>
          <a:ln w="16510">
            <a:solidFill>
              <a:srgbClr val="4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5134" y="585469"/>
            <a:ext cx="0" cy="5819140"/>
          </a:xfrm>
          <a:custGeom>
            <a:avLst/>
            <a:gdLst/>
            <a:ahLst/>
            <a:cxnLst/>
            <a:rect l="l" t="t" r="r" b="b"/>
            <a:pathLst>
              <a:path h="5819140">
                <a:moveTo>
                  <a:pt x="0" y="0"/>
                </a:moveTo>
                <a:lnTo>
                  <a:pt x="0" y="5819140"/>
                </a:lnTo>
              </a:path>
            </a:pathLst>
          </a:custGeom>
          <a:ln w="16510">
            <a:solidFill>
              <a:srgbClr val="4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98865" y="585469"/>
            <a:ext cx="0" cy="5819140"/>
          </a:xfrm>
          <a:custGeom>
            <a:avLst/>
            <a:gdLst/>
            <a:ahLst/>
            <a:cxnLst/>
            <a:rect l="l" t="t" r="r" b="b"/>
            <a:pathLst>
              <a:path h="5819140">
                <a:moveTo>
                  <a:pt x="0" y="0"/>
                </a:moveTo>
                <a:lnTo>
                  <a:pt x="0" y="5819140"/>
                </a:lnTo>
              </a:path>
            </a:pathLst>
          </a:custGeom>
          <a:ln w="16510">
            <a:solidFill>
              <a:srgbClr val="4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3390" y="6396354"/>
            <a:ext cx="8237220" cy="0"/>
          </a:xfrm>
          <a:custGeom>
            <a:avLst/>
            <a:gdLst/>
            <a:ahLst/>
            <a:cxnLst/>
            <a:rect l="l" t="t" r="r" b="b"/>
            <a:pathLst>
              <a:path w="8237220">
                <a:moveTo>
                  <a:pt x="0" y="0"/>
                </a:moveTo>
                <a:lnTo>
                  <a:pt x="8237219" y="0"/>
                </a:lnTo>
              </a:path>
            </a:pathLst>
          </a:custGeom>
          <a:ln w="16509">
            <a:solidFill>
              <a:srgbClr val="46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1644" y="585469"/>
            <a:ext cx="0" cy="5802630"/>
          </a:xfrm>
          <a:custGeom>
            <a:avLst/>
            <a:gdLst/>
            <a:ahLst/>
            <a:cxnLst/>
            <a:rect l="l" t="t" r="r" b="b"/>
            <a:pathLst>
              <a:path h="5802630">
                <a:moveTo>
                  <a:pt x="0" y="0"/>
                </a:moveTo>
                <a:lnTo>
                  <a:pt x="0" y="5802630"/>
                </a:lnTo>
              </a:path>
            </a:pathLst>
          </a:custGeom>
          <a:ln w="16509">
            <a:solidFill>
              <a:srgbClr val="46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82355" y="585469"/>
            <a:ext cx="0" cy="5802630"/>
          </a:xfrm>
          <a:custGeom>
            <a:avLst/>
            <a:gdLst/>
            <a:ahLst/>
            <a:cxnLst/>
            <a:rect l="l" t="t" r="r" b="b"/>
            <a:pathLst>
              <a:path h="5802630">
                <a:moveTo>
                  <a:pt x="0" y="0"/>
                </a:moveTo>
                <a:lnTo>
                  <a:pt x="0" y="5802630"/>
                </a:lnTo>
              </a:path>
            </a:pathLst>
          </a:custGeom>
          <a:ln w="16509">
            <a:solidFill>
              <a:srgbClr val="46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900" y="6379209"/>
            <a:ext cx="8204200" cy="0"/>
          </a:xfrm>
          <a:custGeom>
            <a:avLst/>
            <a:gdLst/>
            <a:ahLst/>
            <a:cxnLst/>
            <a:rect l="l" t="t" r="r" b="b"/>
            <a:pathLst>
              <a:path w="8204200">
                <a:moveTo>
                  <a:pt x="0" y="0"/>
                </a:moveTo>
                <a:lnTo>
                  <a:pt x="8204200" y="0"/>
                </a:lnTo>
              </a:path>
            </a:pathLst>
          </a:custGeom>
          <a:ln w="17780">
            <a:solidFill>
              <a:srgbClr val="47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8790" y="585469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0"/>
                </a:moveTo>
                <a:lnTo>
                  <a:pt x="0" y="5784850"/>
                </a:lnTo>
              </a:path>
            </a:pathLst>
          </a:custGeom>
          <a:ln w="17779">
            <a:solidFill>
              <a:srgbClr val="47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65209" y="585469"/>
            <a:ext cx="0" cy="5784850"/>
          </a:xfrm>
          <a:custGeom>
            <a:avLst/>
            <a:gdLst/>
            <a:ahLst/>
            <a:cxnLst/>
            <a:rect l="l" t="t" r="r" b="b"/>
            <a:pathLst>
              <a:path h="5784850">
                <a:moveTo>
                  <a:pt x="0" y="0"/>
                </a:moveTo>
                <a:lnTo>
                  <a:pt x="0" y="5784850"/>
                </a:lnTo>
              </a:path>
            </a:pathLst>
          </a:custGeom>
          <a:ln w="17779">
            <a:solidFill>
              <a:srgbClr val="47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7680" y="6362065"/>
            <a:ext cx="8168640" cy="0"/>
          </a:xfrm>
          <a:custGeom>
            <a:avLst/>
            <a:gdLst/>
            <a:ahLst/>
            <a:cxnLst/>
            <a:rect l="l" t="t" r="r" b="b"/>
            <a:pathLst>
              <a:path w="8168640">
                <a:moveTo>
                  <a:pt x="0" y="0"/>
                </a:moveTo>
                <a:lnTo>
                  <a:pt x="8168640" y="0"/>
                </a:lnTo>
              </a:path>
            </a:pathLst>
          </a:custGeom>
          <a:ln w="16509">
            <a:solidFill>
              <a:srgbClr val="47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5934" y="585469"/>
            <a:ext cx="0" cy="5768340"/>
          </a:xfrm>
          <a:custGeom>
            <a:avLst/>
            <a:gdLst/>
            <a:ahLst/>
            <a:cxnLst/>
            <a:rect l="l" t="t" r="r" b="b"/>
            <a:pathLst>
              <a:path h="5768340">
                <a:moveTo>
                  <a:pt x="0" y="0"/>
                </a:moveTo>
                <a:lnTo>
                  <a:pt x="0" y="5768340"/>
                </a:lnTo>
              </a:path>
            </a:pathLst>
          </a:custGeom>
          <a:ln w="16510">
            <a:solidFill>
              <a:srgbClr val="47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48065" y="585469"/>
            <a:ext cx="0" cy="5768340"/>
          </a:xfrm>
          <a:custGeom>
            <a:avLst/>
            <a:gdLst/>
            <a:ahLst/>
            <a:cxnLst/>
            <a:rect l="l" t="t" r="r" b="b"/>
            <a:pathLst>
              <a:path h="5768340">
                <a:moveTo>
                  <a:pt x="0" y="0"/>
                </a:moveTo>
                <a:lnTo>
                  <a:pt x="0" y="5768340"/>
                </a:lnTo>
              </a:path>
            </a:pathLst>
          </a:custGeom>
          <a:ln w="16510">
            <a:solidFill>
              <a:srgbClr val="47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4190" y="6345554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619" y="0"/>
                </a:lnTo>
              </a:path>
            </a:pathLst>
          </a:custGeom>
          <a:ln w="16509">
            <a:solidFill>
              <a:srgbClr val="48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2444" y="585469"/>
            <a:ext cx="0" cy="5751830"/>
          </a:xfrm>
          <a:custGeom>
            <a:avLst/>
            <a:gdLst/>
            <a:ahLst/>
            <a:cxnLst/>
            <a:rect l="l" t="t" r="r" b="b"/>
            <a:pathLst>
              <a:path h="5751830">
                <a:moveTo>
                  <a:pt x="0" y="0"/>
                </a:moveTo>
                <a:lnTo>
                  <a:pt x="0" y="5751830"/>
                </a:lnTo>
              </a:path>
            </a:pathLst>
          </a:custGeom>
          <a:ln w="16509">
            <a:solidFill>
              <a:srgbClr val="48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31555" y="585469"/>
            <a:ext cx="0" cy="5751830"/>
          </a:xfrm>
          <a:custGeom>
            <a:avLst/>
            <a:gdLst/>
            <a:ahLst/>
            <a:cxnLst/>
            <a:rect l="l" t="t" r="r" b="b"/>
            <a:pathLst>
              <a:path h="5751830">
                <a:moveTo>
                  <a:pt x="0" y="0"/>
                </a:moveTo>
                <a:lnTo>
                  <a:pt x="0" y="5751830"/>
                </a:lnTo>
              </a:path>
            </a:pathLst>
          </a:custGeom>
          <a:ln w="16509">
            <a:solidFill>
              <a:srgbClr val="48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0700" y="6329045"/>
            <a:ext cx="8102600" cy="0"/>
          </a:xfrm>
          <a:custGeom>
            <a:avLst/>
            <a:gdLst/>
            <a:ahLst/>
            <a:cxnLst/>
            <a:rect l="l" t="t" r="r" b="b"/>
            <a:pathLst>
              <a:path w="8102600">
                <a:moveTo>
                  <a:pt x="0" y="0"/>
                </a:moveTo>
                <a:lnTo>
                  <a:pt x="8102600" y="0"/>
                </a:lnTo>
              </a:path>
            </a:pathLst>
          </a:custGeom>
          <a:ln w="16510">
            <a:solidFill>
              <a:srgbClr val="49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8955" y="585469"/>
            <a:ext cx="0" cy="5735320"/>
          </a:xfrm>
          <a:custGeom>
            <a:avLst/>
            <a:gdLst/>
            <a:ahLst/>
            <a:cxnLst/>
            <a:rect l="l" t="t" r="r" b="b"/>
            <a:pathLst>
              <a:path h="5735320">
                <a:moveTo>
                  <a:pt x="0" y="0"/>
                </a:moveTo>
                <a:lnTo>
                  <a:pt x="0" y="5735320"/>
                </a:lnTo>
              </a:path>
            </a:pathLst>
          </a:custGeom>
          <a:ln w="16509">
            <a:solidFill>
              <a:srgbClr val="49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15044" y="585469"/>
            <a:ext cx="0" cy="5735320"/>
          </a:xfrm>
          <a:custGeom>
            <a:avLst/>
            <a:gdLst/>
            <a:ahLst/>
            <a:cxnLst/>
            <a:rect l="l" t="t" r="r" b="b"/>
            <a:pathLst>
              <a:path h="5735320">
                <a:moveTo>
                  <a:pt x="0" y="0"/>
                </a:moveTo>
                <a:lnTo>
                  <a:pt x="0" y="5735320"/>
                </a:lnTo>
              </a:path>
            </a:pathLst>
          </a:custGeom>
          <a:ln w="16509">
            <a:solidFill>
              <a:srgbClr val="49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7209" y="6311900"/>
            <a:ext cx="8069580" cy="0"/>
          </a:xfrm>
          <a:custGeom>
            <a:avLst/>
            <a:gdLst/>
            <a:ahLst/>
            <a:cxnLst/>
            <a:rect l="l" t="t" r="r" b="b"/>
            <a:pathLst>
              <a:path w="8069580">
                <a:moveTo>
                  <a:pt x="0" y="0"/>
                </a:moveTo>
                <a:lnTo>
                  <a:pt x="8069580" y="0"/>
                </a:lnTo>
              </a:path>
            </a:pathLst>
          </a:custGeom>
          <a:ln w="17779">
            <a:solidFill>
              <a:srgbClr val="4A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6100" y="585469"/>
            <a:ext cx="0" cy="5717540"/>
          </a:xfrm>
          <a:custGeom>
            <a:avLst/>
            <a:gdLst/>
            <a:ahLst/>
            <a:cxnLst/>
            <a:rect l="l" t="t" r="r" b="b"/>
            <a:pathLst>
              <a:path h="5717540">
                <a:moveTo>
                  <a:pt x="0" y="0"/>
                </a:moveTo>
                <a:lnTo>
                  <a:pt x="0" y="5717540"/>
                </a:lnTo>
              </a:path>
            </a:pathLst>
          </a:custGeom>
          <a:ln w="17780">
            <a:solidFill>
              <a:srgbClr val="4A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7900" y="585469"/>
            <a:ext cx="0" cy="5717540"/>
          </a:xfrm>
          <a:custGeom>
            <a:avLst/>
            <a:gdLst/>
            <a:ahLst/>
            <a:cxnLst/>
            <a:rect l="l" t="t" r="r" b="b"/>
            <a:pathLst>
              <a:path h="5717540">
                <a:moveTo>
                  <a:pt x="0" y="0"/>
                </a:moveTo>
                <a:lnTo>
                  <a:pt x="0" y="5717540"/>
                </a:lnTo>
              </a:path>
            </a:pathLst>
          </a:custGeom>
          <a:ln w="17780">
            <a:solidFill>
              <a:srgbClr val="4A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4990" y="6294754"/>
            <a:ext cx="8034020" cy="0"/>
          </a:xfrm>
          <a:custGeom>
            <a:avLst/>
            <a:gdLst/>
            <a:ahLst/>
            <a:cxnLst/>
            <a:rect l="l" t="t" r="r" b="b"/>
            <a:pathLst>
              <a:path w="8034020">
                <a:moveTo>
                  <a:pt x="0" y="0"/>
                </a:moveTo>
                <a:lnTo>
                  <a:pt x="8034019" y="0"/>
                </a:lnTo>
              </a:path>
            </a:pathLst>
          </a:custGeom>
          <a:ln w="16509">
            <a:solidFill>
              <a:srgbClr val="4A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3244" y="5715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16509">
            <a:solidFill>
              <a:srgbClr val="4A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80755" y="5715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16509">
            <a:solidFill>
              <a:srgbClr val="4A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1500" y="6278245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6510">
            <a:solidFill>
              <a:srgbClr val="4B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9755" y="588009"/>
            <a:ext cx="0" cy="5681980"/>
          </a:xfrm>
          <a:custGeom>
            <a:avLst/>
            <a:gdLst/>
            <a:ahLst/>
            <a:cxnLst/>
            <a:rect l="l" t="t" r="r" b="b"/>
            <a:pathLst>
              <a:path h="5681980">
                <a:moveTo>
                  <a:pt x="0" y="0"/>
                </a:moveTo>
                <a:lnTo>
                  <a:pt x="0" y="5681980"/>
                </a:lnTo>
              </a:path>
            </a:pathLst>
          </a:custGeom>
          <a:ln w="16509">
            <a:solidFill>
              <a:srgbClr val="4B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1500" y="579755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6509">
            <a:solidFill>
              <a:srgbClr val="4B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64244" y="588009"/>
            <a:ext cx="0" cy="5681980"/>
          </a:xfrm>
          <a:custGeom>
            <a:avLst/>
            <a:gdLst/>
            <a:ahLst/>
            <a:cxnLst/>
            <a:rect l="l" t="t" r="r" b="b"/>
            <a:pathLst>
              <a:path h="5681980">
                <a:moveTo>
                  <a:pt x="0" y="0"/>
                </a:moveTo>
                <a:lnTo>
                  <a:pt x="0" y="5681980"/>
                </a:lnTo>
              </a:path>
            </a:pathLst>
          </a:custGeom>
          <a:ln w="16509">
            <a:solidFill>
              <a:srgbClr val="4B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8009" y="6261100"/>
            <a:ext cx="7967980" cy="0"/>
          </a:xfrm>
          <a:custGeom>
            <a:avLst/>
            <a:gdLst/>
            <a:ahLst/>
            <a:cxnLst/>
            <a:rect l="l" t="t" r="r" b="b"/>
            <a:pathLst>
              <a:path w="7967980">
                <a:moveTo>
                  <a:pt x="0" y="0"/>
                </a:moveTo>
                <a:lnTo>
                  <a:pt x="7967980" y="0"/>
                </a:lnTo>
              </a:path>
            </a:pathLst>
          </a:custGeom>
          <a:ln w="17779">
            <a:solidFill>
              <a:srgbClr val="4C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6265" y="604519"/>
            <a:ext cx="0" cy="5647690"/>
          </a:xfrm>
          <a:custGeom>
            <a:avLst/>
            <a:gdLst/>
            <a:ahLst/>
            <a:cxnLst/>
            <a:rect l="l" t="t" r="r" b="b"/>
            <a:pathLst>
              <a:path h="5647690">
                <a:moveTo>
                  <a:pt x="0" y="0"/>
                </a:moveTo>
                <a:lnTo>
                  <a:pt x="0" y="5647690"/>
                </a:lnTo>
              </a:path>
            </a:pathLst>
          </a:custGeom>
          <a:ln w="16510">
            <a:solidFill>
              <a:srgbClr val="4C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8009" y="596265"/>
            <a:ext cx="7967980" cy="0"/>
          </a:xfrm>
          <a:custGeom>
            <a:avLst/>
            <a:gdLst/>
            <a:ahLst/>
            <a:cxnLst/>
            <a:rect l="l" t="t" r="r" b="b"/>
            <a:pathLst>
              <a:path w="7967980">
                <a:moveTo>
                  <a:pt x="0" y="0"/>
                </a:moveTo>
                <a:lnTo>
                  <a:pt x="7967980" y="0"/>
                </a:lnTo>
              </a:path>
            </a:pathLst>
          </a:custGeom>
          <a:ln w="16510">
            <a:solidFill>
              <a:srgbClr val="4C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47100" y="604519"/>
            <a:ext cx="0" cy="5647690"/>
          </a:xfrm>
          <a:custGeom>
            <a:avLst/>
            <a:gdLst/>
            <a:ahLst/>
            <a:cxnLst/>
            <a:rect l="l" t="t" r="r" b="b"/>
            <a:pathLst>
              <a:path h="5647690">
                <a:moveTo>
                  <a:pt x="0" y="0"/>
                </a:moveTo>
                <a:lnTo>
                  <a:pt x="0" y="5647690"/>
                </a:lnTo>
              </a:path>
            </a:pathLst>
          </a:custGeom>
          <a:ln w="17780">
            <a:solidFill>
              <a:srgbClr val="4C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4519" y="6243954"/>
            <a:ext cx="7933690" cy="0"/>
          </a:xfrm>
          <a:custGeom>
            <a:avLst/>
            <a:gdLst/>
            <a:ahLst/>
            <a:cxnLst/>
            <a:rect l="l" t="t" r="r" b="b"/>
            <a:pathLst>
              <a:path w="7933690">
                <a:moveTo>
                  <a:pt x="0" y="0"/>
                </a:moveTo>
                <a:lnTo>
                  <a:pt x="7933689" y="0"/>
                </a:lnTo>
              </a:path>
            </a:pathLst>
          </a:custGeom>
          <a:ln w="16509">
            <a:solidFill>
              <a:srgbClr val="4D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2775" y="621030"/>
            <a:ext cx="0" cy="5614670"/>
          </a:xfrm>
          <a:custGeom>
            <a:avLst/>
            <a:gdLst/>
            <a:ahLst/>
            <a:cxnLst/>
            <a:rect l="l" t="t" r="r" b="b"/>
            <a:pathLst>
              <a:path h="5614670">
                <a:moveTo>
                  <a:pt x="0" y="0"/>
                </a:moveTo>
                <a:lnTo>
                  <a:pt x="0" y="5614670"/>
                </a:lnTo>
              </a:path>
            </a:pathLst>
          </a:custGeom>
          <a:ln w="16509">
            <a:solidFill>
              <a:srgbClr val="4D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4519" y="612775"/>
            <a:ext cx="7933690" cy="0"/>
          </a:xfrm>
          <a:custGeom>
            <a:avLst/>
            <a:gdLst/>
            <a:ahLst/>
            <a:cxnLst/>
            <a:rect l="l" t="t" r="r" b="b"/>
            <a:pathLst>
              <a:path w="7933690">
                <a:moveTo>
                  <a:pt x="0" y="0"/>
                </a:moveTo>
                <a:lnTo>
                  <a:pt x="7933689" y="0"/>
                </a:lnTo>
              </a:path>
            </a:pathLst>
          </a:custGeom>
          <a:ln w="16510">
            <a:solidFill>
              <a:srgbClr val="4D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29955" y="621030"/>
            <a:ext cx="0" cy="5614670"/>
          </a:xfrm>
          <a:custGeom>
            <a:avLst/>
            <a:gdLst/>
            <a:ahLst/>
            <a:cxnLst/>
            <a:rect l="l" t="t" r="r" b="b"/>
            <a:pathLst>
              <a:path h="5614670">
                <a:moveTo>
                  <a:pt x="0" y="0"/>
                </a:moveTo>
                <a:lnTo>
                  <a:pt x="0" y="5614670"/>
                </a:lnTo>
              </a:path>
            </a:pathLst>
          </a:custGeom>
          <a:ln w="16509">
            <a:solidFill>
              <a:srgbClr val="4D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1030" y="6227445"/>
            <a:ext cx="7900670" cy="0"/>
          </a:xfrm>
          <a:custGeom>
            <a:avLst/>
            <a:gdLst/>
            <a:ahLst/>
            <a:cxnLst/>
            <a:rect l="l" t="t" r="r" b="b"/>
            <a:pathLst>
              <a:path w="7900670">
                <a:moveTo>
                  <a:pt x="0" y="0"/>
                </a:moveTo>
                <a:lnTo>
                  <a:pt x="7900670" y="0"/>
                </a:lnTo>
              </a:path>
            </a:pathLst>
          </a:custGeom>
          <a:ln w="16510">
            <a:solidFill>
              <a:srgbClr val="4D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9919" y="638809"/>
            <a:ext cx="0" cy="5580380"/>
          </a:xfrm>
          <a:custGeom>
            <a:avLst/>
            <a:gdLst/>
            <a:ahLst/>
            <a:cxnLst/>
            <a:rect l="l" t="t" r="r" b="b"/>
            <a:pathLst>
              <a:path h="5580380">
                <a:moveTo>
                  <a:pt x="0" y="0"/>
                </a:moveTo>
                <a:lnTo>
                  <a:pt x="0" y="5580380"/>
                </a:lnTo>
              </a:path>
            </a:pathLst>
          </a:custGeom>
          <a:ln w="17779">
            <a:solidFill>
              <a:srgbClr val="4D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1030" y="629919"/>
            <a:ext cx="7900670" cy="0"/>
          </a:xfrm>
          <a:custGeom>
            <a:avLst/>
            <a:gdLst/>
            <a:ahLst/>
            <a:cxnLst/>
            <a:rect l="l" t="t" r="r" b="b"/>
            <a:pathLst>
              <a:path w="7900670">
                <a:moveTo>
                  <a:pt x="0" y="0"/>
                </a:moveTo>
                <a:lnTo>
                  <a:pt x="7900670" y="0"/>
                </a:lnTo>
              </a:path>
            </a:pathLst>
          </a:custGeom>
          <a:ln w="17779">
            <a:solidFill>
              <a:srgbClr val="4D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13444" y="638809"/>
            <a:ext cx="0" cy="5580380"/>
          </a:xfrm>
          <a:custGeom>
            <a:avLst/>
            <a:gdLst/>
            <a:ahLst/>
            <a:cxnLst/>
            <a:rect l="l" t="t" r="r" b="b"/>
            <a:pathLst>
              <a:path h="5580380">
                <a:moveTo>
                  <a:pt x="0" y="0"/>
                </a:moveTo>
                <a:lnTo>
                  <a:pt x="0" y="5580380"/>
                </a:lnTo>
              </a:path>
            </a:pathLst>
          </a:custGeom>
          <a:ln w="16509">
            <a:solidFill>
              <a:srgbClr val="4D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8809" y="6210934"/>
            <a:ext cx="7866380" cy="0"/>
          </a:xfrm>
          <a:custGeom>
            <a:avLst/>
            <a:gdLst/>
            <a:ahLst/>
            <a:cxnLst/>
            <a:rect l="l" t="t" r="r" b="b"/>
            <a:pathLst>
              <a:path w="7866380">
                <a:moveTo>
                  <a:pt x="0" y="0"/>
                </a:moveTo>
                <a:lnTo>
                  <a:pt x="7866380" y="0"/>
                </a:lnTo>
              </a:path>
            </a:pathLst>
          </a:custGeom>
          <a:ln w="16509">
            <a:solidFill>
              <a:srgbClr val="4E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7065" y="655319"/>
            <a:ext cx="0" cy="5547360"/>
          </a:xfrm>
          <a:custGeom>
            <a:avLst/>
            <a:gdLst/>
            <a:ahLst/>
            <a:cxnLst/>
            <a:rect l="l" t="t" r="r" b="b"/>
            <a:pathLst>
              <a:path h="5547360">
                <a:moveTo>
                  <a:pt x="0" y="0"/>
                </a:moveTo>
                <a:lnTo>
                  <a:pt x="0" y="5547360"/>
                </a:lnTo>
              </a:path>
            </a:pathLst>
          </a:custGeom>
          <a:ln w="16510">
            <a:solidFill>
              <a:srgbClr val="4E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8809" y="647065"/>
            <a:ext cx="7866380" cy="0"/>
          </a:xfrm>
          <a:custGeom>
            <a:avLst/>
            <a:gdLst/>
            <a:ahLst/>
            <a:cxnLst/>
            <a:rect l="l" t="t" r="r" b="b"/>
            <a:pathLst>
              <a:path w="7866380">
                <a:moveTo>
                  <a:pt x="0" y="0"/>
                </a:moveTo>
                <a:lnTo>
                  <a:pt x="7866380" y="0"/>
                </a:lnTo>
              </a:path>
            </a:pathLst>
          </a:custGeom>
          <a:ln w="16510">
            <a:solidFill>
              <a:srgbClr val="4E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96934" y="655319"/>
            <a:ext cx="0" cy="5547360"/>
          </a:xfrm>
          <a:custGeom>
            <a:avLst/>
            <a:gdLst/>
            <a:ahLst/>
            <a:cxnLst/>
            <a:rect l="l" t="t" r="r" b="b"/>
            <a:pathLst>
              <a:path h="5547360">
                <a:moveTo>
                  <a:pt x="0" y="0"/>
                </a:moveTo>
                <a:lnTo>
                  <a:pt x="0" y="5547359"/>
                </a:lnTo>
              </a:path>
            </a:pathLst>
          </a:custGeom>
          <a:ln w="16510">
            <a:solidFill>
              <a:srgbClr val="4E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5319" y="6194425"/>
            <a:ext cx="7833359" cy="0"/>
          </a:xfrm>
          <a:custGeom>
            <a:avLst/>
            <a:gdLst/>
            <a:ahLst/>
            <a:cxnLst/>
            <a:rect l="l" t="t" r="r" b="b"/>
            <a:pathLst>
              <a:path w="7833359">
                <a:moveTo>
                  <a:pt x="0" y="0"/>
                </a:moveTo>
                <a:lnTo>
                  <a:pt x="7833359" y="0"/>
                </a:lnTo>
              </a:path>
            </a:pathLst>
          </a:custGeom>
          <a:ln w="16510">
            <a:solidFill>
              <a:srgbClr val="4F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63575" y="671830"/>
            <a:ext cx="0" cy="5514340"/>
          </a:xfrm>
          <a:custGeom>
            <a:avLst/>
            <a:gdLst/>
            <a:ahLst/>
            <a:cxnLst/>
            <a:rect l="l" t="t" r="r" b="b"/>
            <a:pathLst>
              <a:path h="5514340">
                <a:moveTo>
                  <a:pt x="0" y="0"/>
                </a:moveTo>
                <a:lnTo>
                  <a:pt x="0" y="5514340"/>
                </a:lnTo>
              </a:path>
            </a:pathLst>
          </a:custGeom>
          <a:ln w="16509">
            <a:solidFill>
              <a:srgbClr val="4F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55319" y="663575"/>
            <a:ext cx="7833359" cy="0"/>
          </a:xfrm>
          <a:custGeom>
            <a:avLst/>
            <a:gdLst/>
            <a:ahLst/>
            <a:cxnLst/>
            <a:rect l="l" t="t" r="r" b="b"/>
            <a:pathLst>
              <a:path w="7833359">
                <a:moveTo>
                  <a:pt x="0" y="0"/>
                </a:moveTo>
                <a:lnTo>
                  <a:pt x="7833359" y="0"/>
                </a:lnTo>
              </a:path>
            </a:pathLst>
          </a:custGeom>
          <a:ln w="16510">
            <a:solidFill>
              <a:srgbClr val="4F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80425" y="671830"/>
            <a:ext cx="0" cy="5514340"/>
          </a:xfrm>
          <a:custGeom>
            <a:avLst/>
            <a:gdLst/>
            <a:ahLst/>
            <a:cxnLst/>
            <a:rect l="l" t="t" r="r" b="b"/>
            <a:pathLst>
              <a:path h="5514340">
                <a:moveTo>
                  <a:pt x="0" y="0"/>
                </a:moveTo>
                <a:lnTo>
                  <a:pt x="0" y="5514340"/>
                </a:lnTo>
              </a:path>
            </a:pathLst>
          </a:custGeom>
          <a:ln w="16509">
            <a:solidFill>
              <a:srgbClr val="4F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1830" y="6177279"/>
            <a:ext cx="7800340" cy="0"/>
          </a:xfrm>
          <a:custGeom>
            <a:avLst/>
            <a:gdLst/>
            <a:ahLst/>
            <a:cxnLst/>
            <a:rect l="l" t="t" r="r" b="b"/>
            <a:pathLst>
              <a:path w="7800340">
                <a:moveTo>
                  <a:pt x="0" y="0"/>
                </a:moveTo>
                <a:lnTo>
                  <a:pt x="7800340" y="0"/>
                </a:lnTo>
              </a:path>
            </a:pathLst>
          </a:custGeom>
          <a:ln w="17779">
            <a:solidFill>
              <a:srgbClr val="5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0084" y="688340"/>
            <a:ext cx="0" cy="5480050"/>
          </a:xfrm>
          <a:custGeom>
            <a:avLst/>
            <a:gdLst/>
            <a:ahLst/>
            <a:cxnLst/>
            <a:rect l="l" t="t" r="r" b="b"/>
            <a:pathLst>
              <a:path h="5480050">
                <a:moveTo>
                  <a:pt x="0" y="0"/>
                </a:moveTo>
                <a:lnTo>
                  <a:pt x="0" y="5480050"/>
                </a:lnTo>
              </a:path>
            </a:pathLst>
          </a:custGeom>
          <a:ln w="16510">
            <a:solidFill>
              <a:srgbClr val="5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1830" y="680084"/>
            <a:ext cx="7800340" cy="0"/>
          </a:xfrm>
          <a:custGeom>
            <a:avLst/>
            <a:gdLst/>
            <a:ahLst/>
            <a:cxnLst/>
            <a:rect l="l" t="t" r="r" b="b"/>
            <a:pathLst>
              <a:path w="7800340">
                <a:moveTo>
                  <a:pt x="0" y="0"/>
                </a:moveTo>
                <a:lnTo>
                  <a:pt x="7800340" y="0"/>
                </a:lnTo>
              </a:path>
            </a:pathLst>
          </a:custGeom>
          <a:ln w="16510">
            <a:solidFill>
              <a:srgbClr val="5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463280" y="688340"/>
            <a:ext cx="0" cy="5480050"/>
          </a:xfrm>
          <a:custGeom>
            <a:avLst/>
            <a:gdLst/>
            <a:ahLst/>
            <a:cxnLst/>
            <a:rect l="l" t="t" r="r" b="b"/>
            <a:pathLst>
              <a:path h="5480050">
                <a:moveTo>
                  <a:pt x="0" y="0"/>
                </a:moveTo>
                <a:lnTo>
                  <a:pt x="0" y="5480050"/>
                </a:lnTo>
              </a:path>
            </a:pathLst>
          </a:custGeom>
          <a:ln w="17779">
            <a:solidFill>
              <a:srgbClr val="5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8340" y="6160134"/>
            <a:ext cx="7766050" cy="0"/>
          </a:xfrm>
          <a:custGeom>
            <a:avLst/>
            <a:gdLst/>
            <a:ahLst/>
            <a:cxnLst/>
            <a:rect l="l" t="t" r="r" b="b"/>
            <a:pathLst>
              <a:path w="7766050">
                <a:moveTo>
                  <a:pt x="0" y="0"/>
                </a:moveTo>
                <a:lnTo>
                  <a:pt x="7766050" y="0"/>
                </a:lnTo>
              </a:path>
            </a:pathLst>
          </a:custGeom>
          <a:ln w="16509">
            <a:solidFill>
              <a:srgbClr val="5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7230" y="706119"/>
            <a:ext cx="0" cy="5445760"/>
          </a:xfrm>
          <a:custGeom>
            <a:avLst/>
            <a:gdLst/>
            <a:ahLst/>
            <a:cxnLst/>
            <a:rect l="l" t="t" r="r" b="b"/>
            <a:pathLst>
              <a:path h="5445760">
                <a:moveTo>
                  <a:pt x="0" y="0"/>
                </a:moveTo>
                <a:lnTo>
                  <a:pt x="0" y="5445760"/>
                </a:lnTo>
              </a:path>
            </a:pathLst>
          </a:custGeom>
          <a:ln w="17779">
            <a:solidFill>
              <a:srgbClr val="5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8340" y="697230"/>
            <a:ext cx="7766050" cy="0"/>
          </a:xfrm>
          <a:custGeom>
            <a:avLst/>
            <a:gdLst/>
            <a:ahLst/>
            <a:cxnLst/>
            <a:rect l="l" t="t" r="r" b="b"/>
            <a:pathLst>
              <a:path w="7766050">
                <a:moveTo>
                  <a:pt x="0" y="0"/>
                </a:moveTo>
                <a:lnTo>
                  <a:pt x="7766050" y="0"/>
                </a:lnTo>
              </a:path>
            </a:pathLst>
          </a:custGeom>
          <a:ln w="17779">
            <a:solidFill>
              <a:srgbClr val="5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46134" y="706119"/>
            <a:ext cx="0" cy="5445760"/>
          </a:xfrm>
          <a:custGeom>
            <a:avLst/>
            <a:gdLst/>
            <a:ahLst/>
            <a:cxnLst/>
            <a:rect l="l" t="t" r="r" b="b"/>
            <a:pathLst>
              <a:path h="5445760">
                <a:moveTo>
                  <a:pt x="0" y="0"/>
                </a:moveTo>
                <a:lnTo>
                  <a:pt x="0" y="5445760"/>
                </a:lnTo>
              </a:path>
            </a:pathLst>
          </a:custGeom>
          <a:ln w="16510">
            <a:solidFill>
              <a:srgbClr val="5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6119" y="6143625"/>
            <a:ext cx="7731759" cy="0"/>
          </a:xfrm>
          <a:custGeom>
            <a:avLst/>
            <a:gdLst/>
            <a:ahLst/>
            <a:cxnLst/>
            <a:rect l="l" t="t" r="r" b="b"/>
            <a:pathLst>
              <a:path w="7731759">
                <a:moveTo>
                  <a:pt x="0" y="0"/>
                </a:moveTo>
                <a:lnTo>
                  <a:pt x="7731759" y="0"/>
                </a:lnTo>
              </a:path>
            </a:pathLst>
          </a:custGeom>
          <a:ln w="16510">
            <a:solidFill>
              <a:srgbClr val="51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4375" y="722630"/>
            <a:ext cx="0" cy="5412740"/>
          </a:xfrm>
          <a:custGeom>
            <a:avLst/>
            <a:gdLst/>
            <a:ahLst/>
            <a:cxnLst/>
            <a:rect l="l" t="t" r="r" b="b"/>
            <a:pathLst>
              <a:path h="5412740">
                <a:moveTo>
                  <a:pt x="0" y="0"/>
                </a:moveTo>
                <a:lnTo>
                  <a:pt x="0" y="5412740"/>
                </a:lnTo>
              </a:path>
            </a:pathLst>
          </a:custGeom>
          <a:ln w="16509">
            <a:solidFill>
              <a:srgbClr val="51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6119" y="714375"/>
            <a:ext cx="7731759" cy="0"/>
          </a:xfrm>
          <a:custGeom>
            <a:avLst/>
            <a:gdLst/>
            <a:ahLst/>
            <a:cxnLst/>
            <a:rect l="l" t="t" r="r" b="b"/>
            <a:pathLst>
              <a:path w="7731759">
                <a:moveTo>
                  <a:pt x="0" y="0"/>
                </a:moveTo>
                <a:lnTo>
                  <a:pt x="7731759" y="0"/>
                </a:lnTo>
              </a:path>
            </a:pathLst>
          </a:custGeom>
          <a:ln w="16510">
            <a:solidFill>
              <a:srgbClr val="51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429625" y="722630"/>
            <a:ext cx="0" cy="5412740"/>
          </a:xfrm>
          <a:custGeom>
            <a:avLst/>
            <a:gdLst/>
            <a:ahLst/>
            <a:cxnLst/>
            <a:rect l="l" t="t" r="r" b="b"/>
            <a:pathLst>
              <a:path h="5412740">
                <a:moveTo>
                  <a:pt x="0" y="0"/>
                </a:moveTo>
                <a:lnTo>
                  <a:pt x="0" y="5412740"/>
                </a:lnTo>
              </a:path>
            </a:pathLst>
          </a:custGeom>
          <a:ln w="16509">
            <a:solidFill>
              <a:srgbClr val="51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2630" y="6127115"/>
            <a:ext cx="7698740" cy="0"/>
          </a:xfrm>
          <a:custGeom>
            <a:avLst/>
            <a:gdLst/>
            <a:ahLst/>
            <a:cxnLst/>
            <a:rect l="l" t="t" r="r" b="b"/>
            <a:pathLst>
              <a:path w="7698740">
                <a:moveTo>
                  <a:pt x="0" y="0"/>
                </a:moveTo>
                <a:lnTo>
                  <a:pt x="7698740" y="0"/>
                </a:lnTo>
              </a:path>
            </a:pathLst>
          </a:custGeom>
          <a:ln w="16509">
            <a:solidFill>
              <a:srgbClr val="52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0884" y="739140"/>
            <a:ext cx="0" cy="5379720"/>
          </a:xfrm>
          <a:custGeom>
            <a:avLst/>
            <a:gdLst/>
            <a:ahLst/>
            <a:cxnLst/>
            <a:rect l="l" t="t" r="r" b="b"/>
            <a:pathLst>
              <a:path h="5379720">
                <a:moveTo>
                  <a:pt x="0" y="0"/>
                </a:moveTo>
                <a:lnTo>
                  <a:pt x="0" y="5379720"/>
                </a:lnTo>
              </a:path>
            </a:pathLst>
          </a:custGeom>
          <a:ln w="16510">
            <a:solidFill>
              <a:srgbClr val="52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2630" y="730884"/>
            <a:ext cx="7698740" cy="0"/>
          </a:xfrm>
          <a:custGeom>
            <a:avLst/>
            <a:gdLst/>
            <a:ahLst/>
            <a:cxnLst/>
            <a:rect l="l" t="t" r="r" b="b"/>
            <a:pathLst>
              <a:path w="7698740">
                <a:moveTo>
                  <a:pt x="0" y="0"/>
                </a:moveTo>
                <a:lnTo>
                  <a:pt x="7698740" y="0"/>
                </a:lnTo>
              </a:path>
            </a:pathLst>
          </a:custGeom>
          <a:ln w="16510">
            <a:solidFill>
              <a:srgbClr val="52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413115" y="739140"/>
            <a:ext cx="0" cy="5379720"/>
          </a:xfrm>
          <a:custGeom>
            <a:avLst/>
            <a:gdLst/>
            <a:ahLst/>
            <a:cxnLst/>
            <a:rect l="l" t="t" r="r" b="b"/>
            <a:pathLst>
              <a:path h="5379720">
                <a:moveTo>
                  <a:pt x="0" y="0"/>
                </a:moveTo>
                <a:lnTo>
                  <a:pt x="0" y="5379720"/>
                </a:lnTo>
              </a:path>
            </a:pathLst>
          </a:custGeom>
          <a:ln w="16510">
            <a:solidFill>
              <a:srgbClr val="52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39140" y="6109970"/>
            <a:ext cx="7665720" cy="0"/>
          </a:xfrm>
          <a:custGeom>
            <a:avLst/>
            <a:gdLst/>
            <a:ahLst/>
            <a:cxnLst/>
            <a:rect l="l" t="t" r="r" b="b"/>
            <a:pathLst>
              <a:path w="766572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17779">
            <a:solidFill>
              <a:srgbClr val="53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7394" y="755650"/>
            <a:ext cx="0" cy="5345430"/>
          </a:xfrm>
          <a:custGeom>
            <a:avLst/>
            <a:gdLst/>
            <a:ahLst/>
            <a:cxnLst/>
            <a:rect l="l" t="t" r="r" b="b"/>
            <a:pathLst>
              <a:path h="5345430">
                <a:moveTo>
                  <a:pt x="0" y="0"/>
                </a:moveTo>
                <a:lnTo>
                  <a:pt x="0" y="5345430"/>
                </a:lnTo>
              </a:path>
            </a:pathLst>
          </a:custGeom>
          <a:ln w="16509">
            <a:solidFill>
              <a:srgbClr val="53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39140" y="747394"/>
            <a:ext cx="7665720" cy="0"/>
          </a:xfrm>
          <a:custGeom>
            <a:avLst/>
            <a:gdLst/>
            <a:ahLst/>
            <a:cxnLst/>
            <a:rect l="l" t="t" r="r" b="b"/>
            <a:pathLst>
              <a:path w="7665720">
                <a:moveTo>
                  <a:pt x="0" y="0"/>
                </a:moveTo>
                <a:lnTo>
                  <a:pt x="7665719" y="0"/>
                </a:lnTo>
              </a:path>
            </a:pathLst>
          </a:custGeom>
          <a:ln w="16510">
            <a:solidFill>
              <a:srgbClr val="53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95969" y="755650"/>
            <a:ext cx="0" cy="5345430"/>
          </a:xfrm>
          <a:custGeom>
            <a:avLst/>
            <a:gdLst/>
            <a:ahLst/>
            <a:cxnLst/>
            <a:rect l="l" t="t" r="r" b="b"/>
            <a:pathLst>
              <a:path h="5345430">
                <a:moveTo>
                  <a:pt x="0" y="0"/>
                </a:moveTo>
                <a:lnTo>
                  <a:pt x="0" y="5345430"/>
                </a:lnTo>
              </a:path>
            </a:pathLst>
          </a:custGeom>
          <a:ln w="17779">
            <a:solidFill>
              <a:srgbClr val="53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5650" y="6092825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6510">
            <a:solidFill>
              <a:srgbClr val="53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4540" y="773430"/>
            <a:ext cx="0" cy="5311140"/>
          </a:xfrm>
          <a:custGeom>
            <a:avLst/>
            <a:gdLst/>
            <a:ahLst/>
            <a:cxnLst/>
            <a:rect l="l" t="t" r="r" b="b"/>
            <a:pathLst>
              <a:path h="5311140">
                <a:moveTo>
                  <a:pt x="0" y="0"/>
                </a:moveTo>
                <a:lnTo>
                  <a:pt x="0" y="5311140"/>
                </a:lnTo>
              </a:path>
            </a:pathLst>
          </a:custGeom>
          <a:ln w="17779">
            <a:solidFill>
              <a:srgbClr val="53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55650" y="764540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7779">
            <a:solidFill>
              <a:srgbClr val="53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78825" y="773430"/>
            <a:ext cx="0" cy="5311140"/>
          </a:xfrm>
          <a:custGeom>
            <a:avLst/>
            <a:gdLst/>
            <a:ahLst/>
            <a:cxnLst/>
            <a:rect l="l" t="t" r="r" b="b"/>
            <a:pathLst>
              <a:path h="5311140">
                <a:moveTo>
                  <a:pt x="0" y="0"/>
                </a:moveTo>
                <a:lnTo>
                  <a:pt x="0" y="5311140"/>
                </a:lnTo>
              </a:path>
            </a:pathLst>
          </a:custGeom>
          <a:ln w="16509">
            <a:solidFill>
              <a:srgbClr val="53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3430" y="6076315"/>
            <a:ext cx="7597140" cy="0"/>
          </a:xfrm>
          <a:custGeom>
            <a:avLst/>
            <a:gdLst/>
            <a:ahLst/>
            <a:cxnLst/>
            <a:rect l="l" t="t" r="r" b="b"/>
            <a:pathLst>
              <a:path w="7597140">
                <a:moveTo>
                  <a:pt x="0" y="0"/>
                </a:moveTo>
                <a:lnTo>
                  <a:pt x="7597140" y="0"/>
                </a:lnTo>
              </a:path>
            </a:pathLst>
          </a:custGeom>
          <a:ln w="16509">
            <a:solidFill>
              <a:srgbClr val="54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1684" y="789940"/>
            <a:ext cx="0" cy="5278120"/>
          </a:xfrm>
          <a:custGeom>
            <a:avLst/>
            <a:gdLst/>
            <a:ahLst/>
            <a:cxnLst/>
            <a:rect l="l" t="t" r="r" b="b"/>
            <a:pathLst>
              <a:path h="5278120">
                <a:moveTo>
                  <a:pt x="0" y="0"/>
                </a:moveTo>
                <a:lnTo>
                  <a:pt x="0" y="5278120"/>
                </a:lnTo>
              </a:path>
            </a:pathLst>
          </a:custGeom>
          <a:ln w="16510">
            <a:solidFill>
              <a:srgbClr val="54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3430" y="781684"/>
            <a:ext cx="7597140" cy="0"/>
          </a:xfrm>
          <a:custGeom>
            <a:avLst/>
            <a:gdLst/>
            <a:ahLst/>
            <a:cxnLst/>
            <a:rect l="l" t="t" r="r" b="b"/>
            <a:pathLst>
              <a:path w="7597140">
                <a:moveTo>
                  <a:pt x="0" y="0"/>
                </a:moveTo>
                <a:lnTo>
                  <a:pt x="7597140" y="0"/>
                </a:lnTo>
              </a:path>
            </a:pathLst>
          </a:custGeom>
          <a:ln w="16510">
            <a:solidFill>
              <a:srgbClr val="54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362315" y="789940"/>
            <a:ext cx="0" cy="5278120"/>
          </a:xfrm>
          <a:custGeom>
            <a:avLst/>
            <a:gdLst/>
            <a:ahLst/>
            <a:cxnLst/>
            <a:rect l="l" t="t" r="r" b="b"/>
            <a:pathLst>
              <a:path h="5278120">
                <a:moveTo>
                  <a:pt x="0" y="0"/>
                </a:moveTo>
                <a:lnTo>
                  <a:pt x="0" y="5278120"/>
                </a:lnTo>
              </a:path>
            </a:pathLst>
          </a:custGeom>
          <a:ln w="16510">
            <a:solidFill>
              <a:srgbClr val="54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9940" y="6059804"/>
            <a:ext cx="7564120" cy="0"/>
          </a:xfrm>
          <a:custGeom>
            <a:avLst/>
            <a:gdLst/>
            <a:ahLst/>
            <a:cxnLst/>
            <a:rect l="l" t="t" r="r" b="b"/>
            <a:pathLst>
              <a:path w="7564120">
                <a:moveTo>
                  <a:pt x="0" y="0"/>
                </a:moveTo>
                <a:lnTo>
                  <a:pt x="7564119" y="0"/>
                </a:lnTo>
              </a:path>
            </a:pathLst>
          </a:custGeom>
          <a:ln w="16509">
            <a:solidFill>
              <a:srgbClr val="55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98194" y="806450"/>
            <a:ext cx="0" cy="5245100"/>
          </a:xfrm>
          <a:custGeom>
            <a:avLst/>
            <a:gdLst/>
            <a:ahLst/>
            <a:cxnLst/>
            <a:rect l="l" t="t" r="r" b="b"/>
            <a:pathLst>
              <a:path h="5245100">
                <a:moveTo>
                  <a:pt x="0" y="0"/>
                </a:moveTo>
                <a:lnTo>
                  <a:pt x="0" y="5245100"/>
                </a:lnTo>
              </a:path>
            </a:pathLst>
          </a:custGeom>
          <a:ln w="16509">
            <a:solidFill>
              <a:srgbClr val="55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89940" y="798194"/>
            <a:ext cx="7564120" cy="0"/>
          </a:xfrm>
          <a:custGeom>
            <a:avLst/>
            <a:gdLst/>
            <a:ahLst/>
            <a:cxnLst/>
            <a:rect l="l" t="t" r="r" b="b"/>
            <a:pathLst>
              <a:path w="7564120">
                <a:moveTo>
                  <a:pt x="0" y="0"/>
                </a:moveTo>
                <a:lnTo>
                  <a:pt x="7564119" y="0"/>
                </a:lnTo>
              </a:path>
            </a:pathLst>
          </a:custGeom>
          <a:ln w="16510">
            <a:solidFill>
              <a:srgbClr val="55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345805" y="806450"/>
            <a:ext cx="0" cy="5245100"/>
          </a:xfrm>
          <a:custGeom>
            <a:avLst/>
            <a:gdLst/>
            <a:ahLst/>
            <a:cxnLst/>
            <a:rect l="l" t="t" r="r" b="b"/>
            <a:pathLst>
              <a:path h="5245100">
                <a:moveTo>
                  <a:pt x="0" y="0"/>
                </a:moveTo>
                <a:lnTo>
                  <a:pt x="0" y="5245100"/>
                </a:lnTo>
              </a:path>
            </a:pathLst>
          </a:custGeom>
          <a:ln w="16509">
            <a:solidFill>
              <a:srgbClr val="55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06450" y="6042659"/>
            <a:ext cx="7531100" cy="0"/>
          </a:xfrm>
          <a:custGeom>
            <a:avLst/>
            <a:gdLst/>
            <a:ahLst/>
            <a:cxnLst/>
            <a:rect l="l" t="t" r="r" b="b"/>
            <a:pathLst>
              <a:path w="7531100">
                <a:moveTo>
                  <a:pt x="0" y="0"/>
                </a:moveTo>
                <a:lnTo>
                  <a:pt x="7531100" y="0"/>
                </a:lnTo>
              </a:path>
            </a:pathLst>
          </a:custGeom>
          <a:ln w="17780">
            <a:solidFill>
              <a:srgbClr val="56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14705" y="822960"/>
            <a:ext cx="0" cy="5210810"/>
          </a:xfrm>
          <a:custGeom>
            <a:avLst/>
            <a:gdLst/>
            <a:ahLst/>
            <a:cxnLst/>
            <a:rect l="l" t="t" r="r" b="b"/>
            <a:pathLst>
              <a:path h="5210810">
                <a:moveTo>
                  <a:pt x="0" y="0"/>
                </a:moveTo>
                <a:lnTo>
                  <a:pt x="0" y="5210810"/>
                </a:lnTo>
              </a:path>
            </a:pathLst>
          </a:custGeom>
          <a:ln w="16509">
            <a:solidFill>
              <a:srgbClr val="56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06450" y="814705"/>
            <a:ext cx="7531100" cy="0"/>
          </a:xfrm>
          <a:custGeom>
            <a:avLst/>
            <a:gdLst/>
            <a:ahLst/>
            <a:cxnLst/>
            <a:rect l="l" t="t" r="r" b="b"/>
            <a:pathLst>
              <a:path w="7531100">
                <a:moveTo>
                  <a:pt x="0" y="0"/>
                </a:moveTo>
                <a:lnTo>
                  <a:pt x="7531100" y="0"/>
                </a:lnTo>
              </a:path>
            </a:pathLst>
          </a:custGeom>
          <a:ln w="16509">
            <a:solidFill>
              <a:srgbClr val="56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328659" y="822960"/>
            <a:ext cx="0" cy="5210810"/>
          </a:xfrm>
          <a:custGeom>
            <a:avLst/>
            <a:gdLst/>
            <a:ahLst/>
            <a:cxnLst/>
            <a:rect l="l" t="t" r="r" b="b"/>
            <a:pathLst>
              <a:path h="5210810">
                <a:moveTo>
                  <a:pt x="0" y="0"/>
                </a:moveTo>
                <a:lnTo>
                  <a:pt x="0" y="5210810"/>
                </a:lnTo>
              </a:path>
            </a:pathLst>
          </a:custGeom>
          <a:ln w="17779">
            <a:solidFill>
              <a:srgbClr val="56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22960" y="6025515"/>
            <a:ext cx="7496809" cy="0"/>
          </a:xfrm>
          <a:custGeom>
            <a:avLst/>
            <a:gdLst/>
            <a:ahLst/>
            <a:cxnLst/>
            <a:rect l="l" t="t" r="r" b="b"/>
            <a:pathLst>
              <a:path w="7496809">
                <a:moveTo>
                  <a:pt x="0" y="0"/>
                </a:moveTo>
                <a:lnTo>
                  <a:pt x="7496810" y="0"/>
                </a:lnTo>
              </a:path>
            </a:pathLst>
          </a:custGeom>
          <a:ln w="16509">
            <a:solidFill>
              <a:srgbClr val="56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31214" y="839469"/>
            <a:ext cx="0" cy="5177790"/>
          </a:xfrm>
          <a:custGeom>
            <a:avLst/>
            <a:gdLst/>
            <a:ahLst/>
            <a:cxnLst/>
            <a:rect l="l" t="t" r="r" b="b"/>
            <a:pathLst>
              <a:path h="5177790">
                <a:moveTo>
                  <a:pt x="0" y="0"/>
                </a:moveTo>
                <a:lnTo>
                  <a:pt x="0" y="5177790"/>
                </a:lnTo>
              </a:path>
            </a:pathLst>
          </a:custGeom>
          <a:ln w="16509">
            <a:solidFill>
              <a:srgbClr val="56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22960" y="831214"/>
            <a:ext cx="7496809" cy="0"/>
          </a:xfrm>
          <a:custGeom>
            <a:avLst/>
            <a:gdLst/>
            <a:ahLst/>
            <a:cxnLst/>
            <a:rect l="l" t="t" r="r" b="b"/>
            <a:pathLst>
              <a:path w="7496809">
                <a:moveTo>
                  <a:pt x="0" y="0"/>
                </a:moveTo>
                <a:lnTo>
                  <a:pt x="7496810" y="0"/>
                </a:lnTo>
              </a:path>
            </a:pathLst>
          </a:custGeom>
          <a:ln w="16510">
            <a:solidFill>
              <a:srgbClr val="56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11515" y="839469"/>
            <a:ext cx="0" cy="5177790"/>
          </a:xfrm>
          <a:custGeom>
            <a:avLst/>
            <a:gdLst/>
            <a:ahLst/>
            <a:cxnLst/>
            <a:rect l="l" t="t" r="r" b="b"/>
            <a:pathLst>
              <a:path h="5177790">
                <a:moveTo>
                  <a:pt x="0" y="0"/>
                </a:moveTo>
                <a:lnTo>
                  <a:pt x="0" y="5177790"/>
                </a:lnTo>
              </a:path>
            </a:pathLst>
          </a:custGeom>
          <a:ln w="16510">
            <a:solidFill>
              <a:srgbClr val="56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9469" y="6009004"/>
            <a:ext cx="7463790" cy="0"/>
          </a:xfrm>
          <a:custGeom>
            <a:avLst/>
            <a:gdLst/>
            <a:ahLst/>
            <a:cxnLst/>
            <a:rect l="l" t="t" r="r" b="b"/>
            <a:pathLst>
              <a:path w="7463790">
                <a:moveTo>
                  <a:pt x="0" y="0"/>
                </a:moveTo>
                <a:lnTo>
                  <a:pt x="7463789" y="0"/>
                </a:lnTo>
              </a:path>
            </a:pathLst>
          </a:custGeom>
          <a:ln w="16509">
            <a:solidFill>
              <a:srgbClr val="57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8360" y="85725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17780">
            <a:solidFill>
              <a:srgbClr val="57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39469" y="848360"/>
            <a:ext cx="7463790" cy="0"/>
          </a:xfrm>
          <a:custGeom>
            <a:avLst/>
            <a:gdLst/>
            <a:ahLst/>
            <a:cxnLst/>
            <a:rect l="l" t="t" r="r" b="b"/>
            <a:pathLst>
              <a:path w="7463790">
                <a:moveTo>
                  <a:pt x="0" y="0"/>
                </a:moveTo>
                <a:lnTo>
                  <a:pt x="7463789" y="0"/>
                </a:lnTo>
              </a:path>
            </a:pathLst>
          </a:custGeom>
          <a:ln w="17780">
            <a:solidFill>
              <a:srgbClr val="57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95005" y="85725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16509">
            <a:solidFill>
              <a:srgbClr val="57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57250" y="5992495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6509">
            <a:solidFill>
              <a:srgbClr val="58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5505" y="873760"/>
            <a:ext cx="0" cy="5110480"/>
          </a:xfrm>
          <a:custGeom>
            <a:avLst/>
            <a:gdLst/>
            <a:ahLst/>
            <a:cxnLst/>
            <a:rect l="l" t="t" r="r" b="b"/>
            <a:pathLst>
              <a:path h="5110480">
                <a:moveTo>
                  <a:pt x="0" y="0"/>
                </a:moveTo>
                <a:lnTo>
                  <a:pt x="0" y="5110480"/>
                </a:lnTo>
              </a:path>
            </a:pathLst>
          </a:custGeom>
          <a:ln w="16509">
            <a:solidFill>
              <a:srgbClr val="58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57250" y="865505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16509">
            <a:solidFill>
              <a:srgbClr val="58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278494" y="873760"/>
            <a:ext cx="0" cy="5110480"/>
          </a:xfrm>
          <a:custGeom>
            <a:avLst/>
            <a:gdLst/>
            <a:ahLst/>
            <a:cxnLst/>
            <a:rect l="l" t="t" r="r" b="b"/>
            <a:pathLst>
              <a:path h="5110480">
                <a:moveTo>
                  <a:pt x="0" y="0"/>
                </a:moveTo>
                <a:lnTo>
                  <a:pt x="0" y="5110480"/>
                </a:lnTo>
              </a:path>
            </a:pathLst>
          </a:custGeom>
          <a:ln w="16509">
            <a:solidFill>
              <a:srgbClr val="58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3760" y="5975350"/>
            <a:ext cx="7396480" cy="0"/>
          </a:xfrm>
          <a:custGeom>
            <a:avLst/>
            <a:gdLst/>
            <a:ahLst/>
            <a:cxnLst/>
            <a:rect l="l" t="t" r="r" b="b"/>
            <a:pathLst>
              <a:path w="7396480">
                <a:moveTo>
                  <a:pt x="0" y="0"/>
                </a:moveTo>
                <a:lnTo>
                  <a:pt x="7396480" y="0"/>
                </a:lnTo>
              </a:path>
            </a:pathLst>
          </a:custGeom>
          <a:ln w="17780">
            <a:solidFill>
              <a:srgbClr val="59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82014" y="89026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6190"/>
                </a:lnTo>
              </a:path>
            </a:pathLst>
          </a:custGeom>
          <a:ln w="16509">
            <a:solidFill>
              <a:srgbClr val="59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3760" y="882014"/>
            <a:ext cx="7396480" cy="0"/>
          </a:xfrm>
          <a:custGeom>
            <a:avLst/>
            <a:gdLst/>
            <a:ahLst/>
            <a:cxnLst/>
            <a:rect l="l" t="t" r="r" b="b"/>
            <a:pathLst>
              <a:path w="7396480">
                <a:moveTo>
                  <a:pt x="0" y="0"/>
                </a:moveTo>
                <a:lnTo>
                  <a:pt x="7396480" y="0"/>
                </a:lnTo>
              </a:path>
            </a:pathLst>
          </a:custGeom>
          <a:ln w="16510">
            <a:solidFill>
              <a:srgbClr val="59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261350" y="89026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6190"/>
                </a:lnTo>
              </a:path>
            </a:pathLst>
          </a:custGeom>
          <a:ln w="17780">
            <a:solidFill>
              <a:srgbClr val="59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90269" y="5958204"/>
            <a:ext cx="7362190" cy="0"/>
          </a:xfrm>
          <a:custGeom>
            <a:avLst/>
            <a:gdLst/>
            <a:ahLst/>
            <a:cxnLst/>
            <a:rect l="l" t="t" r="r" b="b"/>
            <a:pathLst>
              <a:path w="7362190">
                <a:moveTo>
                  <a:pt x="0" y="0"/>
                </a:moveTo>
                <a:lnTo>
                  <a:pt x="7362189" y="0"/>
                </a:lnTo>
              </a:path>
            </a:pathLst>
          </a:custGeom>
          <a:ln w="16509">
            <a:solidFill>
              <a:srgbClr val="59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98525" y="906780"/>
            <a:ext cx="0" cy="5043170"/>
          </a:xfrm>
          <a:custGeom>
            <a:avLst/>
            <a:gdLst/>
            <a:ahLst/>
            <a:cxnLst/>
            <a:rect l="l" t="t" r="r" b="b"/>
            <a:pathLst>
              <a:path h="5043170">
                <a:moveTo>
                  <a:pt x="0" y="0"/>
                </a:moveTo>
                <a:lnTo>
                  <a:pt x="0" y="5043170"/>
                </a:lnTo>
              </a:path>
            </a:pathLst>
          </a:custGeom>
          <a:ln w="16510">
            <a:solidFill>
              <a:srgbClr val="59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90269" y="898525"/>
            <a:ext cx="7362190" cy="0"/>
          </a:xfrm>
          <a:custGeom>
            <a:avLst/>
            <a:gdLst/>
            <a:ahLst/>
            <a:cxnLst/>
            <a:rect l="l" t="t" r="r" b="b"/>
            <a:pathLst>
              <a:path w="7362190">
                <a:moveTo>
                  <a:pt x="0" y="0"/>
                </a:moveTo>
                <a:lnTo>
                  <a:pt x="7362189" y="0"/>
                </a:lnTo>
              </a:path>
            </a:pathLst>
          </a:custGeom>
          <a:ln w="16510">
            <a:solidFill>
              <a:srgbClr val="59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244205" y="906780"/>
            <a:ext cx="0" cy="5043170"/>
          </a:xfrm>
          <a:custGeom>
            <a:avLst/>
            <a:gdLst/>
            <a:ahLst/>
            <a:cxnLst/>
            <a:rect l="l" t="t" r="r" b="b"/>
            <a:pathLst>
              <a:path h="5043170">
                <a:moveTo>
                  <a:pt x="0" y="0"/>
                </a:moveTo>
                <a:lnTo>
                  <a:pt x="0" y="5043170"/>
                </a:lnTo>
              </a:path>
            </a:pathLst>
          </a:custGeom>
          <a:ln w="16509">
            <a:solidFill>
              <a:srgbClr val="59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06780" y="5941695"/>
            <a:ext cx="7329170" cy="0"/>
          </a:xfrm>
          <a:custGeom>
            <a:avLst/>
            <a:gdLst/>
            <a:ahLst/>
            <a:cxnLst/>
            <a:rect l="l" t="t" r="r" b="b"/>
            <a:pathLst>
              <a:path w="7329170">
                <a:moveTo>
                  <a:pt x="0" y="0"/>
                </a:moveTo>
                <a:lnTo>
                  <a:pt x="7329170" y="0"/>
                </a:lnTo>
              </a:path>
            </a:pathLst>
          </a:custGeom>
          <a:ln w="16509">
            <a:solidFill>
              <a:srgbClr val="5A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15669" y="924560"/>
            <a:ext cx="0" cy="5008880"/>
          </a:xfrm>
          <a:custGeom>
            <a:avLst/>
            <a:gdLst/>
            <a:ahLst/>
            <a:cxnLst/>
            <a:rect l="l" t="t" r="r" b="b"/>
            <a:pathLst>
              <a:path h="5008880">
                <a:moveTo>
                  <a:pt x="0" y="0"/>
                </a:moveTo>
                <a:lnTo>
                  <a:pt x="0" y="5008880"/>
                </a:lnTo>
              </a:path>
            </a:pathLst>
          </a:custGeom>
          <a:ln w="17779">
            <a:solidFill>
              <a:srgbClr val="5A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06780" y="915669"/>
            <a:ext cx="7329170" cy="0"/>
          </a:xfrm>
          <a:custGeom>
            <a:avLst/>
            <a:gdLst/>
            <a:ahLst/>
            <a:cxnLst/>
            <a:rect l="l" t="t" r="r" b="b"/>
            <a:pathLst>
              <a:path w="7329170">
                <a:moveTo>
                  <a:pt x="0" y="0"/>
                </a:moveTo>
                <a:lnTo>
                  <a:pt x="7329170" y="0"/>
                </a:lnTo>
              </a:path>
            </a:pathLst>
          </a:custGeom>
          <a:ln w="17779">
            <a:solidFill>
              <a:srgbClr val="5A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227694" y="924560"/>
            <a:ext cx="0" cy="5008880"/>
          </a:xfrm>
          <a:custGeom>
            <a:avLst/>
            <a:gdLst/>
            <a:ahLst/>
            <a:cxnLst/>
            <a:rect l="l" t="t" r="r" b="b"/>
            <a:pathLst>
              <a:path h="5008880">
                <a:moveTo>
                  <a:pt x="0" y="0"/>
                </a:moveTo>
                <a:lnTo>
                  <a:pt x="0" y="5008880"/>
                </a:lnTo>
              </a:path>
            </a:pathLst>
          </a:custGeom>
          <a:ln w="16509">
            <a:solidFill>
              <a:srgbClr val="5A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24560" y="5925184"/>
            <a:ext cx="7294880" cy="0"/>
          </a:xfrm>
          <a:custGeom>
            <a:avLst/>
            <a:gdLst/>
            <a:ahLst/>
            <a:cxnLst/>
            <a:rect l="l" t="t" r="r" b="b"/>
            <a:pathLst>
              <a:path w="7294880">
                <a:moveTo>
                  <a:pt x="0" y="0"/>
                </a:moveTo>
                <a:lnTo>
                  <a:pt x="7294880" y="0"/>
                </a:lnTo>
              </a:path>
            </a:pathLst>
          </a:custGeom>
          <a:ln w="16510">
            <a:solidFill>
              <a:srgbClr val="5B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32814" y="941069"/>
            <a:ext cx="0" cy="4975860"/>
          </a:xfrm>
          <a:custGeom>
            <a:avLst/>
            <a:gdLst/>
            <a:ahLst/>
            <a:cxnLst/>
            <a:rect l="l" t="t" r="r" b="b"/>
            <a:pathLst>
              <a:path h="4975860">
                <a:moveTo>
                  <a:pt x="0" y="0"/>
                </a:moveTo>
                <a:lnTo>
                  <a:pt x="0" y="4975860"/>
                </a:lnTo>
              </a:path>
            </a:pathLst>
          </a:custGeom>
          <a:ln w="16509">
            <a:solidFill>
              <a:srgbClr val="5B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24560" y="932814"/>
            <a:ext cx="7294880" cy="0"/>
          </a:xfrm>
          <a:custGeom>
            <a:avLst/>
            <a:gdLst/>
            <a:ahLst/>
            <a:cxnLst/>
            <a:rect l="l" t="t" r="r" b="b"/>
            <a:pathLst>
              <a:path w="7294880">
                <a:moveTo>
                  <a:pt x="0" y="0"/>
                </a:moveTo>
                <a:lnTo>
                  <a:pt x="7294880" y="0"/>
                </a:lnTo>
              </a:path>
            </a:pathLst>
          </a:custGeom>
          <a:ln w="16510">
            <a:solidFill>
              <a:srgbClr val="5B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211184" y="941069"/>
            <a:ext cx="0" cy="4975860"/>
          </a:xfrm>
          <a:custGeom>
            <a:avLst/>
            <a:gdLst/>
            <a:ahLst/>
            <a:cxnLst/>
            <a:rect l="l" t="t" r="r" b="b"/>
            <a:pathLst>
              <a:path h="4975860">
                <a:moveTo>
                  <a:pt x="0" y="0"/>
                </a:moveTo>
                <a:lnTo>
                  <a:pt x="0" y="4975860"/>
                </a:lnTo>
              </a:path>
            </a:pathLst>
          </a:custGeom>
          <a:ln w="16510">
            <a:solidFill>
              <a:srgbClr val="5B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41069" y="5908675"/>
            <a:ext cx="7261859" cy="0"/>
          </a:xfrm>
          <a:custGeom>
            <a:avLst/>
            <a:gdLst/>
            <a:ahLst/>
            <a:cxnLst/>
            <a:rect l="l" t="t" r="r" b="b"/>
            <a:pathLst>
              <a:path w="7261859">
                <a:moveTo>
                  <a:pt x="0" y="0"/>
                </a:moveTo>
                <a:lnTo>
                  <a:pt x="7261859" y="0"/>
                </a:lnTo>
              </a:path>
            </a:pathLst>
          </a:custGeom>
          <a:ln w="16509">
            <a:solidFill>
              <a:srgbClr val="5C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49325" y="957580"/>
            <a:ext cx="0" cy="4942840"/>
          </a:xfrm>
          <a:custGeom>
            <a:avLst/>
            <a:gdLst/>
            <a:ahLst/>
            <a:cxnLst/>
            <a:rect l="l" t="t" r="r" b="b"/>
            <a:pathLst>
              <a:path h="4942840">
                <a:moveTo>
                  <a:pt x="0" y="0"/>
                </a:moveTo>
                <a:lnTo>
                  <a:pt x="0" y="4942840"/>
                </a:lnTo>
              </a:path>
            </a:pathLst>
          </a:custGeom>
          <a:ln w="16510">
            <a:solidFill>
              <a:srgbClr val="5C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41069" y="949325"/>
            <a:ext cx="7261859" cy="0"/>
          </a:xfrm>
          <a:custGeom>
            <a:avLst/>
            <a:gdLst/>
            <a:ahLst/>
            <a:cxnLst/>
            <a:rect l="l" t="t" r="r" b="b"/>
            <a:pathLst>
              <a:path w="7261859">
                <a:moveTo>
                  <a:pt x="0" y="0"/>
                </a:moveTo>
                <a:lnTo>
                  <a:pt x="7261859" y="0"/>
                </a:lnTo>
              </a:path>
            </a:pathLst>
          </a:custGeom>
          <a:ln w="16510">
            <a:solidFill>
              <a:srgbClr val="5C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94675" y="957580"/>
            <a:ext cx="0" cy="4942840"/>
          </a:xfrm>
          <a:custGeom>
            <a:avLst/>
            <a:gdLst/>
            <a:ahLst/>
            <a:cxnLst/>
            <a:rect l="l" t="t" r="r" b="b"/>
            <a:pathLst>
              <a:path h="4942840">
                <a:moveTo>
                  <a:pt x="0" y="0"/>
                </a:moveTo>
                <a:lnTo>
                  <a:pt x="0" y="4942840"/>
                </a:lnTo>
              </a:path>
            </a:pathLst>
          </a:custGeom>
          <a:ln w="16509">
            <a:solidFill>
              <a:srgbClr val="5C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57580" y="5891529"/>
            <a:ext cx="7228840" cy="0"/>
          </a:xfrm>
          <a:custGeom>
            <a:avLst/>
            <a:gdLst/>
            <a:ahLst/>
            <a:cxnLst/>
            <a:rect l="l" t="t" r="r" b="b"/>
            <a:pathLst>
              <a:path w="7228840">
                <a:moveTo>
                  <a:pt x="0" y="0"/>
                </a:moveTo>
                <a:lnTo>
                  <a:pt x="7228840" y="0"/>
                </a:lnTo>
              </a:path>
            </a:pathLst>
          </a:custGeom>
          <a:ln w="17780">
            <a:solidFill>
              <a:srgbClr val="5C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65835" y="974089"/>
            <a:ext cx="0" cy="4908550"/>
          </a:xfrm>
          <a:custGeom>
            <a:avLst/>
            <a:gdLst/>
            <a:ahLst/>
            <a:cxnLst/>
            <a:rect l="l" t="t" r="r" b="b"/>
            <a:pathLst>
              <a:path h="4908550">
                <a:moveTo>
                  <a:pt x="0" y="0"/>
                </a:moveTo>
                <a:lnTo>
                  <a:pt x="0" y="4908550"/>
                </a:lnTo>
              </a:path>
            </a:pathLst>
          </a:custGeom>
          <a:ln w="16509">
            <a:solidFill>
              <a:srgbClr val="5C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57580" y="965835"/>
            <a:ext cx="7228840" cy="0"/>
          </a:xfrm>
          <a:custGeom>
            <a:avLst/>
            <a:gdLst/>
            <a:ahLst/>
            <a:cxnLst/>
            <a:rect l="l" t="t" r="r" b="b"/>
            <a:pathLst>
              <a:path w="7228840">
                <a:moveTo>
                  <a:pt x="0" y="0"/>
                </a:moveTo>
                <a:lnTo>
                  <a:pt x="7228840" y="0"/>
                </a:lnTo>
              </a:path>
            </a:pathLst>
          </a:custGeom>
          <a:ln w="16510">
            <a:solidFill>
              <a:srgbClr val="5C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77530" y="974089"/>
            <a:ext cx="0" cy="4908550"/>
          </a:xfrm>
          <a:custGeom>
            <a:avLst/>
            <a:gdLst/>
            <a:ahLst/>
            <a:cxnLst/>
            <a:rect l="l" t="t" r="r" b="b"/>
            <a:pathLst>
              <a:path h="4908550">
                <a:moveTo>
                  <a:pt x="0" y="0"/>
                </a:moveTo>
                <a:lnTo>
                  <a:pt x="0" y="4908550"/>
                </a:lnTo>
              </a:path>
            </a:pathLst>
          </a:custGeom>
          <a:ln w="17779">
            <a:solidFill>
              <a:srgbClr val="5C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74089" y="5874384"/>
            <a:ext cx="7194550" cy="0"/>
          </a:xfrm>
          <a:custGeom>
            <a:avLst/>
            <a:gdLst/>
            <a:ahLst/>
            <a:cxnLst/>
            <a:rect l="l" t="t" r="r" b="b"/>
            <a:pathLst>
              <a:path w="7194550">
                <a:moveTo>
                  <a:pt x="0" y="0"/>
                </a:moveTo>
                <a:lnTo>
                  <a:pt x="7194550" y="0"/>
                </a:lnTo>
              </a:path>
            </a:pathLst>
          </a:custGeom>
          <a:ln w="16509">
            <a:solidFill>
              <a:srgbClr val="5D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82980" y="991869"/>
            <a:ext cx="0" cy="4874260"/>
          </a:xfrm>
          <a:custGeom>
            <a:avLst/>
            <a:gdLst/>
            <a:ahLst/>
            <a:cxnLst/>
            <a:rect l="l" t="t" r="r" b="b"/>
            <a:pathLst>
              <a:path h="4874260">
                <a:moveTo>
                  <a:pt x="0" y="0"/>
                </a:moveTo>
                <a:lnTo>
                  <a:pt x="0" y="4874260"/>
                </a:lnTo>
              </a:path>
            </a:pathLst>
          </a:custGeom>
          <a:ln w="17779">
            <a:solidFill>
              <a:srgbClr val="5D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74089" y="982980"/>
            <a:ext cx="7194550" cy="0"/>
          </a:xfrm>
          <a:custGeom>
            <a:avLst/>
            <a:gdLst/>
            <a:ahLst/>
            <a:cxnLst/>
            <a:rect l="l" t="t" r="r" b="b"/>
            <a:pathLst>
              <a:path w="7194550">
                <a:moveTo>
                  <a:pt x="0" y="0"/>
                </a:moveTo>
                <a:lnTo>
                  <a:pt x="7194550" y="0"/>
                </a:lnTo>
              </a:path>
            </a:pathLst>
          </a:custGeom>
          <a:ln w="17779">
            <a:solidFill>
              <a:srgbClr val="5D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60384" y="991869"/>
            <a:ext cx="0" cy="4874260"/>
          </a:xfrm>
          <a:custGeom>
            <a:avLst/>
            <a:gdLst/>
            <a:ahLst/>
            <a:cxnLst/>
            <a:rect l="l" t="t" r="r" b="b"/>
            <a:pathLst>
              <a:path h="4874260">
                <a:moveTo>
                  <a:pt x="0" y="0"/>
                </a:moveTo>
                <a:lnTo>
                  <a:pt x="0" y="4874260"/>
                </a:lnTo>
              </a:path>
            </a:pathLst>
          </a:custGeom>
          <a:ln w="16510">
            <a:solidFill>
              <a:srgbClr val="5D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91869" y="5857875"/>
            <a:ext cx="7160259" cy="0"/>
          </a:xfrm>
          <a:custGeom>
            <a:avLst/>
            <a:gdLst/>
            <a:ahLst/>
            <a:cxnLst/>
            <a:rect l="l" t="t" r="r" b="b"/>
            <a:pathLst>
              <a:path w="7160259">
                <a:moveTo>
                  <a:pt x="0" y="0"/>
                </a:moveTo>
                <a:lnTo>
                  <a:pt x="7160259" y="0"/>
                </a:lnTo>
              </a:path>
            </a:pathLst>
          </a:custGeom>
          <a:ln w="16509">
            <a:solidFill>
              <a:srgbClr val="5E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00125" y="1008380"/>
            <a:ext cx="0" cy="4841240"/>
          </a:xfrm>
          <a:custGeom>
            <a:avLst/>
            <a:gdLst/>
            <a:ahLst/>
            <a:cxnLst/>
            <a:rect l="l" t="t" r="r" b="b"/>
            <a:pathLst>
              <a:path h="4841240">
                <a:moveTo>
                  <a:pt x="0" y="0"/>
                </a:moveTo>
                <a:lnTo>
                  <a:pt x="0" y="4841240"/>
                </a:lnTo>
              </a:path>
            </a:pathLst>
          </a:custGeom>
          <a:ln w="16510">
            <a:solidFill>
              <a:srgbClr val="5E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91869" y="1000125"/>
            <a:ext cx="7160259" cy="0"/>
          </a:xfrm>
          <a:custGeom>
            <a:avLst/>
            <a:gdLst/>
            <a:ahLst/>
            <a:cxnLst/>
            <a:rect l="l" t="t" r="r" b="b"/>
            <a:pathLst>
              <a:path w="7160259">
                <a:moveTo>
                  <a:pt x="0" y="0"/>
                </a:moveTo>
                <a:lnTo>
                  <a:pt x="7160259" y="0"/>
                </a:lnTo>
              </a:path>
            </a:pathLst>
          </a:custGeom>
          <a:ln w="16510">
            <a:solidFill>
              <a:srgbClr val="5E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43875" y="1008380"/>
            <a:ext cx="0" cy="4841240"/>
          </a:xfrm>
          <a:custGeom>
            <a:avLst/>
            <a:gdLst/>
            <a:ahLst/>
            <a:cxnLst/>
            <a:rect l="l" t="t" r="r" b="b"/>
            <a:pathLst>
              <a:path h="4841240">
                <a:moveTo>
                  <a:pt x="0" y="0"/>
                </a:moveTo>
                <a:lnTo>
                  <a:pt x="0" y="4841240"/>
                </a:lnTo>
              </a:path>
            </a:pathLst>
          </a:custGeom>
          <a:ln w="16509">
            <a:solidFill>
              <a:srgbClr val="5E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08380" y="5841365"/>
            <a:ext cx="7127240" cy="0"/>
          </a:xfrm>
          <a:custGeom>
            <a:avLst/>
            <a:gdLst/>
            <a:ahLst/>
            <a:cxnLst/>
            <a:rect l="l" t="t" r="r" b="b"/>
            <a:pathLst>
              <a:path w="7127240">
                <a:moveTo>
                  <a:pt x="0" y="0"/>
                </a:moveTo>
                <a:lnTo>
                  <a:pt x="7127240" y="0"/>
                </a:lnTo>
              </a:path>
            </a:pathLst>
          </a:custGeom>
          <a:ln w="16509">
            <a:solidFill>
              <a:srgbClr val="5F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16635" y="1024889"/>
            <a:ext cx="0" cy="4808220"/>
          </a:xfrm>
          <a:custGeom>
            <a:avLst/>
            <a:gdLst/>
            <a:ahLst/>
            <a:cxnLst/>
            <a:rect l="l" t="t" r="r" b="b"/>
            <a:pathLst>
              <a:path h="4808220">
                <a:moveTo>
                  <a:pt x="0" y="0"/>
                </a:moveTo>
                <a:lnTo>
                  <a:pt x="0" y="4808220"/>
                </a:lnTo>
              </a:path>
            </a:pathLst>
          </a:custGeom>
          <a:ln w="16509">
            <a:solidFill>
              <a:srgbClr val="5F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08380" y="1016635"/>
            <a:ext cx="7127240" cy="0"/>
          </a:xfrm>
          <a:custGeom>
            <a:avLst/>
            <a:gdLst/>
            <a:ahLst/>
            <a:cxnLst/>
            <a:rect l="l" t="t" r="r" b="b"/>
            <a:pathLst>
              <a:path w="7127240">
                <a:moveTo>
                  <a:pt x="0" y="0"/>
                </a:moveTo>
                <a:lnTo>
                  <a:pt x="7127240" y="0"/>
                </a:lnTo>
              </a:path>
            </a:pathLst>
          </a:custGeom>
          <a:ln w="16510">
            <a:solidFill>
              <a:srgbClr val="5F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27365" y="1024889"/>
            <a:ext cx="0" cy="4808220"/>
          </a:xfrm>
          <a:custGeom>
            <a:avLst/>
            <a:gdLst/>
            <a:ahLst/>
            <a:cxnLst/>
            <a:rect l="l" t="t" r="r" b="b"/>
            <a:pathLst>
              <a:path h="4808220">
                <a:moveTo>
                  <a:pt x="0" y="0"/>
                </a:moveTo>
                <a:lnTo>
                  <a:pt x="0" y="4808220"/>
                </a:lnTo>
              </a:path>
            </a:pathLst>
          </a:custGeom>
          <a:ln w="16510">
            <a:solidFill>
              <a:srgbClr val="5F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24889" y="5824220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219" y="0"/>
                </a:lnTo>
              </a:path>
            </a:pathLst>
          </a:custGeom>
          <a:ln w="17780">
            <a:solidFill>
              <a:srgbClr val="5F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33144" y="1041400"/>
            <a:ext cx="0" cy="4773930"/>
          </a:xfrm>
          <a:custGeom>
            <a:avLst/>
            <a:gdLst/>
            <a:ahLst/>
            <a:cxnLst/>
            <a:rect l="l" t="t" r="r" b="b"/>
            <a:pathLst>
              <a:path h="4773930">
                <a:moveTo>
                  <a:pt x="0" y="0"/>
                </a:moveTo>
                <a:lnTo>
                  <a:pt x="0" y="4773930"/>
                </a:lnTo>
              </a:path>
            </a:pathLst>
          </a:custGeom>
          <a:ln w="16509">
            <a:solidFill>
              <a:srgbClr val="5F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24889" y="1033144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219" y="0"/>
                </a:lnTo>
              </a:path>
            </a:pathLst>
          </a:custGeom>
          <a:ln w="16510">
            <a:solidFill>
              <a:srgbClr val="5F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10219" y="1041400"/>
            <a:ext cx="0" cy="4773930"/>
          </a:xfrm>
          <a:custGeom>
            <a:avLst/>
            <a:gdLst/>
            <a:ahLst/>
            <a:cxnLst/>
            <a:rect l="l" t="t" r="r" b="b"/>
            <a:pathLst>
              <a:path h="4773930">
                <a:moveTo>
                  <a:pt x="0" y="0"/>
                </a:moveTo>
                <a:lnTo>
                  <a:pt x="0" y="4773930"/>
                </a:lnTo>
              </a:path>
            </a:pathLst>
          </a:custGeom>
          <a:ln w="17779">
            <a:solidFill>
              <a:srgbClr val="5F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41400" y="5807075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>
                <a:moveTo>
                  <a:pt x="0" y="0"/>
                </a:moveTo>
                <a:lnTo>
                  <a:pt x="7059930" y="0"/>
                </a:lnTo>
              </a:path>
            </a:pathLst>
          </a:custGeom>
          <a:ln w="16509">
            <a:solidFill>
              <a:srgbClr val="6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50289" y="1059180"/>
            <a:ext cx="0" cy="4739640"/>
          </a:xfrm>
          <a:custGeom>
            <a:avLst/>
            <a:gdLst/>
            <a:ahLst/>
            <a:cxnLst/>
            <a:rect l="l" t="t" r="r" b="b"/>
            <a:pathLst>
              <a:path h="4739640">
                <a:moveTo>
                  <a:pt x="0" y="0"/>
                </a:moveTo>
                <a:lnTo>
                  <a:pt x="0" y="4739640"/>
                </a:lnTo>
              </a:path>
            </a:pathLst>
          </a:custGeom>
          <a:ln w="17780">
            <a:solidFill>
              <a:srgbClr val="6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41400" y="1050289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>
                <a:moveTo>
                  <a:pt x="0" y="0"/>
                </a:moveTo>
                <a:lnTo>
                  <a:pt x="7059930" y="0"/>
                </a:lnTo>
              </a:path>
            </a:pathLst>
          </a:custGeom>
          <a:ln w="17779">
            <a:solidFill>
              <a:srgbClr val="6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093075" y="1059180"/>
            <a:ext cx="0" cy="4739640"/>
          </a:xfrm>
          <a:custGeom>
            <a:avLst/>
            <a:gdLst/>
            <a:ahLst/>
            <a:cxnLst/>
            <a:rect l="l" t="t" r="r" b="b"/>
            <a:pathLst>
              <a:path h="4739640">
                <a:moveTo>
                  <a:pt x="0" y="0"/>
                </a:moveTo>
                <a:lnTo>
                  <a:pt x="0" y="4739640"/>
                </a:lnTo>
              </a:path>
            </a:pathLst>
          </a:custGeom>
          <a:ln w="16509">
            <a:solidFill>
              <a:srgbClr val="6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59180" y="5790565"/>
            <a:ext cx="7025640" cy="0"/>
          </a:xfrm>
          <a:custGeom>
            <a:avLst/>
            <a:gdLst/>
            <a:ahLst/>
            <a:cxnLst/>
            <a:rect l="l" t="t" r="r" b="b"/>
            <a:pathLst>
              <a:path w="7025640">
                <a:moveTo>
                  <a:pt x="0" y="0"/>
                </a:moveTo>
                <a:lnTo>
                  <a:pt x="7025640" y="0"/>
                </a:lnTo>
              </a:path>
            </a:pathLst>
          </a:custGeom>
          <a:ln w="16509">
            <a:solidFill>
              <a:srgbClr val="61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67435" y="1075689"/>
            <a:ext cx="0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620"/>
                </a:lnTo>
              </a:path>
            </a:pathLst>
          </a:custGeom>
          <a:ln w="16509">
            <a:solidFill>
              <a:srgbClr val="61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59180" y="1067435"/>
            <a:ext cx="7025640" cy="0"/>
          </a:xfrm>
          <a:custGeom>
            <a:avLst/>
            <a:gdLst/>
            <a:ahLst/>
            <a:cxnLst/>
            <a:rect l="l" t="t" r="r" b="b"/>
            <a:pathLst>
              <a:path w="7025640">
                <a:moveTo>
                  <a:pt x="0" y="0"/>
                </a:moveTo>
                <a:lnTo>
                  <a:pt x="7025640" y="0"/>
                </a:lnTo>
              </a:path>
            </a:pathLst>
          </a:custGeom>
          <a:ln w="16510">
            <a:solidFill>
              <a:srgbClr val="61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076565" y="1075689"/>
            <a:ext cx="0" cy="4706620"/>
          </a:xfrm>
          <a:custGeom>
            <a:avLst/>
            <a:gdLst/>
            <a:ahLst/>
            <a:cxnLst/>
            <a:rect l="l" t="t" r="r" b="b"/>
            <a:pathLst>
              <a:path h="4706620">
                <a:moveTo>
                  <a:pt x="0" y="0"/>
                </a:moveTo>
                <a:lnTo>
                  <a:pt x="0" y="4706620"/>
                </a:lnTo>
              </a:path>
            </a:pathLst>
          </a:custGeom>
          <a:ln w="16510">
            <a:solidFill>
              <a:srgbClr val="61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75689" y="5774054"/>
            <a:ext cx="6992620" cy="0"/>
          </a:xfrm>
          <a:custGeom>
            <a:avLst/>
            <a:gdLst/>
            <a:ahLst/>
            <a:cxnLst/>
            <a:rect l="l" t="t" r="r" b="b"/>
            <a:pathLst>
              <a:path w="6992620">
                <a:moveTo>
                  <a:pt x="0" y="0"/>
                </a:moveTo>
                <a:lnTo>
                  <a:pt x="6992619" y="0"/>
                </a:lnTo>
              </a:path>
            </a:pathLst>
          </a:custGeom>
          <a:ln w="16509">
            <a:solidFill>
              <a:srgbClr val="62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83944" y="1092200"/>
            <a:ext cx="0" cy="4673600"/>
          </a:xfrm>
          <a:custGeom>
            <a:avLst/>
            <a:gdLst/>
            <a:ahLst/>
            <a:cxnLst/>
            <a:rect l="l" t="t" r="r" b="b"/>
            <a:pathLst>
              <a:path h="4673600">
                <a:moveTo>
                  <a:pt x="0" y="0"/>
                </a:moveTo>
                <a:lnTo>
                  <a:pt x="0" y="4673600"/>
                </a:lnTo>
              </a:path>
            </a:pathLst>
          </a:custGeom>
          <a:ln w="16509">
            <a:solidFill>
              <a:srgbClr val="62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75689" y="1083944"/>
            <a:ext cx="6992620" cy="0"/>
          </a:xfrm>
          <a:custGeom>
            <a:avLst/>
            <a:gdLst/>
            <a:ahLst/>
            <a:cxnLst/>
            <a:rect l="l" t="t" r="r" b="b"/>
            <a:pathLst>
              <a:path w="6992620">
                <a:moveTo>
                  <a:pt x="0" y="0"/>
                </a:moveTo>
                <a:lnTo>
                  <a:pt x="6992619" y="0"/>
                </a:lnTo>
              </a:path>
            </a:pathLst>
          </a:custGeom>
          <a:ln w="16510">
            <a:solidFill>
              <a:srgbClr val="62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060055" y="1092200"/>
            <a:ext cx="0" cy="4673600"/>
          </a:xfrm>
          <a:custGeom>
            <a:avLst/>
            <a:gdLst/>
            <a:ahLst/>
            <a:cxnLst/>
            <a:rect l="l" t="t" r="r" b="b"/>
            <a:pathLst>
              <a:path h="4673600">
                <a:moveTo>
                  <a:pt x="0" y="0"/>
                </a:moveTo>
                <a:lnTo>
                  <a:pt x="0" y="4673600"/>
                </a:lnTo>
              </a:path>
            </a:pathLst>
          </a:custGeom>
          <a:ln w="16509">
            <a:solidFill>
              <a:srgbClr val="62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92200" y="5756909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>
                <a:moveTo>
                  <a:pt x="0" y="0"/>
                </a:moveTo>
                <a:lnTo>
                  <a:pt x="6959600" y="0"/>
                </a:lnTo>
              </a:path>
            </a:pathLst>
          </a:custGeom>
          <a:ln w="17780">
            <a:solidFill>
              <a:srgbClr val="62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00455" y="1108710"/>
            <a:ext cx="0" cy="4639310"/>
          </a:xfrm>
          <a:custGeom>
            <a:avLst/>
            <a:gdLst/>
            <a:ahLst/>
            <a:cxnLst/>
            <a:rect l="l" t="t" r="r" b="b"/>
            <a:pathLst>
              <a:path h="4639310">
                <a:moveTo>
                  <a:pt x="0" y="0"/>
                </a:moveTo>
                <a:lnTo>
                  <a:pt x="0" y="4639310"/>
                </a:lnTo>
              </a:path>
            </a:pathLst>
          </a:custGeom>
          <a:ln w="16509">
            <a:solidFill>
              <a:srgbClr val="62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92200" y="1100455"/>
            <a:ext cx="6959600" cy="0"/>
          </a:xfrm>
          <a:custGeom>
            <a:avLst/>
            <a:gdLst/>
            <a:ahLst/>
            <a:cxnLst/>
            <a:rect l="l" t="t" r="r" b="b"/>
            <a:pathLst>
              <a:path w="6959600">
                <a:moveTo>
                  <a:pt x="0" y="0"/>
                </a:moveTo>
                <a:lnTo>
                  <a:pt x="6959600" y="0"/>
                </a:lnTo>
              </a:path>
            </a:pathLst>
          </a:custGeom>
          <a:ln w="16509">
            <a:solidFill>
              <a:srgbClr val="62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042909" y="1108710"/>
            <a:ext cx="0" cy="4639310"/>
          </a:xfrm>
          <a:custGeom>
            <a:avLst/>
            <a:gdLst/>
            <a:ahLst/>
            <a:cxnLst/>
            <a:rect l="l" t="t" r="r" b="b"/>
            <a:pathLst>
              <a:path h="4639310">
                <a:moveTo>
                  <a:pt x="0" y="0"/>
                </a:moveTo>
                <a:lnTo>
                  <a:pt x="0" y="4639310"/>
                </a:lnTo>
              </a:path>
            </a:pathLst>
          </a:custGeom>
          <a:ln w="17779">
            <a:solidFill>
              <a:srgbClr val="62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08710" y="5739765"/>
            <a:ext cx="6925309" cy="0"/>
          </a:xfrm>
          <a:custGeom>
            <a:avLst/>
            <a:gdLst/>
            <a:ahLst/>
            <a:cxnLst/>
            <a:rect l="l" t="t" r="r" b="b"/>
            <a:pathLst>
              <a:path w="6925309">
                <a:moveTo>
                  <a:pt x="0" y="0"/>
                </a:moveTo>
                <a:lnTo>
                  <a:pt x="6925310" y="0"/>
                </a:lnTo>
              </a:path>
            </a:pathLst>
          </a:custGeom>
          <a:ln w="16509">
            <a:solidFill>
              <a:srgbClr val="63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16964" y="1125219"/>
            <a:ext cx="0" cy="4606290"/>
          </a:xfrm>
          <a:custGeom>
            <a:avLst/>
            <a:gdLst/>
            <a:ahLst/>
            <a:cxnLst/>
            <a:rect l="l" t="t" r="r" b="b"/>
            <a:pathLst>
              <a:path h="4606290">
                <a:moveTo>
                  <a:pt x="0" y="0"/>
                </a:moveTo>
                <a:lnTo>
                  <a:pt x="0" y="4606290"/>
                </a:lnTo>
              </a:path>
            </a:pathLst>
          </a:custGeom>
          <a:ln w="16509">
            <a:solidFill>
              <a:srgbClr val="63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08710" y="1116964"/>
            <a:ext cx="6925309" cy="0"/>
          </a:xfrm>
          <a:custGeom>
            <a:avLst/>
            <a:gdLst/>
            <a:ahLst/>
            <a:cxnLst/>
            <a:rect l="l" t="t" r="r" b="b"/>
            <a:pathLst>
              <a:path w="6925309">
                <a:moveTo>
                  <a:pt x="0" y="0"/>
                </a:moveTo>
                <a:lnTo>
                  <a:pt x="6925310" y="0"/>
                </a:lnTo>
              </a:path>
            </a:pathLst>
          </a:custGeom>
          <a:ln w="16510">
            <a:solidFill>
              <a:srgbClr val="63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025765" y="1125219"/>
            <a:ext cx="0" cy="4606290"/>
          </a:xfrm>
          <a:custGeom>
            <a:avLst/>
            <a:gdLst/>
            <a:ahLst/>
            <a:cxnLst/>
            <a:rect l="l" t="t" r="r" b="b"/>
            <a:pathLst>
              <a:path h="4606290">
                <a:moveTo>
                  <a:pt x="0" y="0"/>
                </a:moveTo>
                <a:lnTo>
                  <a:pt x="0" y="4606290"/>
                </a:lnTo>
              </a:path>
            </a:pathLst>
          </a:custGeom>
          <a:ln w="16510">
            <a:solidFill>
              <a:srgbClr val="63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25219" y="5723254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9" y="0"/>
                </a:lnTo>
              </a:path>
            </a:pathLst>
          </a:custGeom>
          <a:ln w="16509">
            <a:solidFill>
              <a:srgbClr val="64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34110" y="11430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17780">
            <a:solidFill>
              <a:srgbClr val="64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25219" y="113411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>
                <a:moveTo>
                  <a:pt x="0" y="0"/>
                </a:moveTo>
                <a:lnTo>
                  <a:pt x="6892289" y="0"/>
                </a:lnTo>
              </a:path>
            </a:pathLst>
          </a:custGeom>
          <a:ln w="17780">
            <a:solidFill>
              <a:srgbClr val="64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009255" y="11430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16509">
            <a:solidFill>
              <a:srgbClr val="64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43000" y="570674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6510">
            <a:solidFill>
              <a:srgbClr val="66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51255" y="1159510"/>
            <a:ext cx="0" cy="4538980"/>
          </a:xfrm>
          <a:custGeom>
            <a:avLst/>
            <a:gdLst/>
            <a:ahLst/>
            <a:cxnLst/>
            <a:rect l="l" t="t" r="r" b="b"/>
            <a:pathLst>
              <a:path h="4538980">
                <a:moveTo>
                  <a:pt x="0" y="0"/>
                </a:moveTo>
                <a:lnTo>
                  <a:pt x="0" y="4538980"/>
                </a:lnTo>
              </a:path>
            </a:pathLst>
          </a:custGeom>
          <a:ln w="16509">
            <a:solidFill>
              <a:srgbClr val="66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43000" y="115125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6509">
            <a:solidFill>
              <a:srgbClr val="66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992744" y="1159510"/>
            <a:ext cx="0" cy="4538980"/>
          </a:xfrm>
          <a:custGeom>
            <a:avLst/>
            <a:gdLst/>
            <a:ahLst/>
            <a:cxnLst/>
            <a:rect l="l" t="t" r="r" b="b"/>
            <a:pathLst>
              <a:path h="4538980">
                <a:moveTo>
                  <a:pt x="0" y="0"/>
                </a:moveTo>
                <a:lnTo>
                  <a:pt x="0" y="4538980"/>
                </a:lnTo>
              </a:path>
            </a:pathLst>
          </a:custGeom>
          <a:ln w="16509">
            <a:solidFill>
              <a:srgbClr val="66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159510" y="5690234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16509">
            <a:solidFill>
              <a:srgbClr val="66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67764" y="1176019"/>
            <a:ext cx="0" cy="4505960"/>
          </a:xfrm>
          <a:custGeom>
            <a:avLst/>
            <a:gdLst/>
            <a:ahLst/>
            <a:cxnLst/>
            <a:rect l="l" t="t" r="r" b="b"/>
            <a:pathLst>
              <a:path h="4505960">
                <a:moveTo>
                  <a:pt x="0" y="0"/>
                </a:moveTo>
                <a:lnTo>
                  <a:pt x="0" y="4505960"/>
                </a:lnTo>
              </a:path>
            </a:pathLst>
          </a:custGeom>
          <a:ln w="16509">
            <a:solidFill>
              <a:srgbClr val="66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59510" y="1167764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16510">
            <a:solidFill>
              <a:srgbClr val="66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76234" y="1176019"/>
            <a:ext cx="0" cy="4505960"/>
          </a:xfrm>
          <a:custGeom>
            <a:avLst/>
            <a:gdLst/>
            <a:ahLst/>
            <a:cxnLst/>
            <a:rect l="l" t="t" r="r" b="b"/>
            <a:pathLst>
              <a:path h="4505960">
                <a:moveTo>
                  <a:pt x="0" y="0"/>
                </a:moveTo>
                <a:lnTo>
                  <a:pt x="0" y="4505960"/>
                </a:lnTo>
              </a:path>
            </a:pathLst>
          </a:custGeom>
          <a:ln w="16510">
            <a:solidFill>
              <a:srgbClr val="66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76019" y="5673090"/>
            <a:ext cx="6791959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959" y="0"/>
                </a:lnTo>
              </a:path>
            </a:pathLst>
          </a:custGeom>
          <a:ln w="17779">
            <a:solidFill>
              <a:srgbClr val="66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84275" y="1192530"/>
            <a:ext cx="0" cy="4471670"/>
          </a:xfrm>
          <a:custGeom>
            <a:avLst/>
            <a:gdLst/>
            <a:ahLst/>
            <a:cxnLst/>
            <a:rect l="l" t="t" r="r" b="b"/>
            <a:pathLst>
              <a:path h="4471670">
                <a:moveTo>
                  <a:pt x="0" y="0"/>
                </a:moveTo>
                <a:lnTo>
                  <a:pt x="0" y="4471670"/>
                </a:lnTo>
              </a:path>
            </a:pathLst>
          </a:custGeom>
          <a:ln w="16510">
            <a:solidFill>
              <a:srgbClr val="66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76019" y="1184275"/>
            <a:ext cx="6791959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959" y="0"/>
                </a:lnTo>
              </a:path>
            </a:pathLst>
          </a:custGeom>
          <a:ln w="16510">
            <a:solidFill>
              <a:srgbClr val="66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959090" y="1192530"/>
            <a:ext cx="0" cy="4471670"/>
          </a:xfrm>
          <a:custGeom>
            <a:avLst/>
            <a:gdLst/>
            <a:ahLst/>
            <a:cxnLst/>
            <a:rect l="l" t="t" r="r" b="b"/>
            <a:pathLst>
              <a:path h="4471670">
                <a:moveTo>
                  <a:pt x="0" y="0"/>
                </a:moveTo>
                <a:lnTo>
                  <a:pt x="0" y="4471670"/>
                </a:lnTo>
              </a:path>
            </a:pathLst>
          </a:custGeom>
          <a:ln w="17779">
            <a:solidFill>
              <a:srgbClr val="66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192530" y="5655945"/>
            <a:ext cx="6757670" cy="0"/>
          </a:xfrm>
          <a:custGeom>
            <a:avLst/>
            <a:gdLst/>
            <a:ahLst/>
            <a:cxnLst/>
            <a:rect l="l" t="t" r="r" b="b"/>
            <a:pathLst>
              <a:path w="6757670">
                <a:moveTo>
                  <a:pt x="0" y="0"/>
                </a:moveTo>
                <a:lnTo>
                  <a:pt x="6757670" y="0"/>
                </a:lnTo>
              </a:path>
            </a:pathLst>
          </a:custGeom>
          <a:ln w="16510">
            <a:solidFill>
              <a:srgbClr val="67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01419" y="1210310"/>
            <a:ext cx="0" cy="4437380"/>
          </a:xfrm>
          <a:custGeom>
            <a:avLst/>
            <a:gdLst/>
            <a:ahLst/>
            <a:cxnLst/>
            <a:rect l="l" t="t" r="r" b="b"/>
            <a:pathLst>
              <a:path h="4437380">
                <a:moveTo>
                  <a:pt x="0" y="0"/>
                </a:moveTo>
                <a:lnTo>
                  <a:pt x="0" y="4437380"/>
                </a:lnTo>
              </a:path>
            </a:pathLst>
          </a:custGeom>
          <a:ln w="17779">
            <a:solidFill>
              <a:srgbClr val="67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92530" y="1201419"/>
            <a:ext cx="6757670" cy="0"/>
          </a:xfrm>
          <a:custGeom>
            <a:avLst/>
            <a:gdLst/>
            <a:ahLst/>
            <a:cxnLst/>
            <a:rect l="l" t="t" r="r" b="b"/>
            <a:pathLst>
              <a:path w="6757670">
                <a:moveTo>
                  <a:pt x="0" y="0"/>
                </a:moveTo>
                <a:lnTo>
                  <a:pt x="6757670" y="0"/>
                </a:lnTo>
              </a:path>
            </a:pathLst>
          </a:custGeom>
          <a:ln w="17779">
            <a:solidFill>
              <a:srgbClr val="67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941944" y="1210310"/>
            <a:ext cx="0" cy="4437380"/>
          </a:xfrm>
          <a:custGeom>
            <a:avLst/>
            <a:gdLst/>
            <a:ahLst/>
            <a:cxnLst/>
            <a:rect l="l" t="t" r="r" b="b"/>
            <a:pathLst>
              <a:path h="4437380">
                <a:moveTo>
                  <a:pt x="0" y="0"/>
                </a:moveTo>
                <a:lnTo>
                  <a:pt x="0" y="4437380"/>
                </a:lnTo>
              </a:path>
            </a:pathLst>
          </a:custGeom>
          <a:ln w="16509">
            <a:solidFill>
              <a:srgbClr val="67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210310" y="5639434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6509">
            <a:solidFill>
              <a:srgbClr val="68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218564" y="1226819"/>
            <a:ext cx="0" cy="4404360"/>
          </a:xfrm>
          <a:custGeom>
            <a:avLst/>
            <a:gdLst/>
            <a:ahLst/>
            <a:cxnLst/>
            <a:rect l="l" t="t" r="r" b="b"/>
            <a:pathLst>
              <a:path h="4404360">
                <a:moveTo>
                  <a:pt x="0" y="0"/>
                </a:moveTo>
                <a:lnTo>
                  <a:pt x="0" y="4404360"/>
                </a:lnTo>
              </a:path>
            </a:pathLst>
          </a:custGeom>
          <a:ln w="16509">
            <a:solidFill>
              <a:srgbClr val="68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210310" y="1218564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6510">
            <a:solidFill>
              <a:srgbClr val="68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925434" y="1226819"/>
            <a:ext cx="0" cy="4404360"/>
          </a:xfrm>
          <a:custGeom>
            <a:avLst/>
            <a:gdLst/>
            <a:ahLst/>
            <a:cxnLst/>
            <a:rect l="l" t="t" r="r" b="b"/>
            <a:pathLst>
              <a:path h="4404360">
                <a:moveTo>
                  <a:pt x="0" y="0"/>
                </a:moveTo>
                <a:lnTo>
                  <a:pt x="0" y="4404360"/>
                </a:lnTo>
              </a:path>
            </a:pathLst>
          </a:custGeom>
          <a:ln w="16510">
            <a:solidFill>
              <a:srgbClr val="68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226819" y="5622925"/>
            <a:ext cx="6690359" cy="0"/>
          </a:xfrm>
          <a:custGeom>
            <a:avLst/>
            <a:gdLst/>
            <a:ahLst/>
            <a:cxnLst/>
            <a:rect l="l" t="t" r="r" b="b"/>
            <a:pathLst>
              <a:path w="6690359">
                <a:moveTo>
                  <a:pt x="0" y="0"/>
                </a:moveTo>
                <a:lnTo>
                  <a:pt x="6690359" y="0"/>
                </a:lnTo>
              </a:path>
            </a:pathLst>
          </a:custGeom>
          <a:ln w="16509">
            <a:solidFill>
              <a:srgbClr val="68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235075" y="1243330"/>
            <a:ext cx="0" cy="4371340"/>
          </a:xfrm>
          <a:custGeom>
            <a:avLst/>
            <a:gdLst/>
            <a:ahLst/>
            <a:cxnLst/>
            <a:rect l="l" t="t" r="r" b="b"/>
            <a:pathLst>
              <a:path h="4371340">
                <a:moveTo>
                  <a:pt x="0" y="0"/>
                </a:moveTo>
                <a:lnTo>
                  <a:pt x="0" y="4371340"/>
                </a:lnTo>
              </a:path>
            </a:pathLst>
          </a:custGeom>
          <a:ln w="16510">
            <a:solidFill>
              <a:srgbClr val="68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226819" y="1235075"/>
            <a:ext cx="6690359" cy="0"/>
          </a:xfrm>
          <a:custGeom>
            <a:avLst/>
            <a:gdLst/>
            <a:ahLst/>
            <a:cxnLst/>
            <a:rect l="l" t="t" r="r" b="b"/>
            <a:pathLst>
              <a:path w="6690359">
                <a:moveTo>
                  <a:pt x="0" y="0"/>
                </a:moveTo>
                <a:lnTo>
                  <a:pt x="6690359" y="0"/>
                </a:lnTo>
              </a:path>
            </a:pathLst>
          </a:custGeom>
          <a:ln w="16510">
            <a:solidFill>
              <a:srgbClr val="68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08925" y="1243330"/>
            <a:ext cx="0" cy="4371340"/>
          </a:xfrm>
          <a:custGeom>
            <a:avLst/>
            <a:gdLst/>
            <a:ahLst/>
            <a:cxnLst/>
            <a:rect l="l" t="t" r="r" b="b"/>
            <a:pathLst>
              <a:path h="4371340">
                <a:moveTo>
                  <a:pt x="0" y="0"/>
                </a:moveTo>
                <a:lnTo>
                  <a:pt x="0" y="4371340"/>
                </a:lnTo>
              </a:path>
            </a:pathLst>
          </a:custGeom>
          <a:ln w="16509">
            <a:solidFill>
              <a:srgbClr val="68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243330" y="5605779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>
                <a:moveTo>
                  <a:pt x="0" y="0"/>
                </a:moveTo>
                <a:lnTo>
                  <a:pt x="6657340" y="0"/>
                </a:lnTo>
              </a:path>
            </a:pathLst>
          </a:custGeom>
          <a:ln w="17780">
            <a:solidFill>
              <a:srgbClr val="69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251585" y="1259839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7050"/>
                </a:lnTo>
              </a:path>
            </a:pathLst>
          </a:custGeom>
          <a:ln w="16509">
            <a:solidFill>
              <a:srgbClr val="69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243330" y="1251585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>
                <a:moveTo>
                  <a:pt x="0" y="0"/>
                </a:moveTo>
                <a:lnTo>
                  <a:pt x="6657340" y="0"/>
                </a:lnTo>
              </a:path>
            </a:pathLst>
          </a:custGeom>
          <a:ln w="16510">
            <a:solidFill>
              <a:srgbClr val="69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891780" y="1259839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7050"/>
                </a:lnTo>
              </a:path>
            </a:pathLst>
          </a:custGeom>
          <a:ln w="17779">
            <a:solidFill>
              <a:srgbClr val="69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259839" y="5588634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>
                <a:moveTo>
                  <a:pt x="0" y="0"/>
                </a:moveTo>
                <a:lnTo>
                  <a:pt x="6623050" y="0"/>
                </a:lnTo>
              </a:path>
            </a:pathLst>
          </a:custGeom>
          <a:ln w="16509">
            <a:solidFill>
              <a:srgbClr val="6A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268730" y="1277619"/>
            <a:ext cx="0" cy="4302760"/>
          </a:xfrm>
          <a:custGeom>
            <a:avLst/>
            <a:gdLst/>
            <a:ahLst/>
            <a:cxnLst/>
            <a:rect l="l" t="t" r="r" b="b"/>
            <a:pathLst>
              <a:path h="4302760">
                <a:moveTo>
                  <a:pt x="0" y="0"/>
                </a:moveTo>
                <a:lnTo>
                  <a:pt x="0" y="4302760"/>
                </a:lnTo>
              </a:path>
            </a:pathLst>
          </a:custGeom>
          <a:ln w="17779">
            <a:solidFill>
              <a:srgbClr val="6A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259839" y="1268730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>
                <a:moveTo>
                  <a:pt x="0" y="0"/>
                </a:moveTo>
                <a:lnTo>
                  <a:pt x="6623050" y="0"/>
                </a:lnTo>
              </a:path>
            </a:pathLst>
          </a:custGeom>
          <a:ln w="17779">
            <a:solidFill>
              <a:srgbClr val="6A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874634" y="1277619"/>
            <a:ext cx="0" cy="4302760"/>
          </a:xfrm>
          <a:custGeom>
            <a:avLst/>
            <a:gdLst/>
            <a:ahLst/>
            <a:cxnLst/>
            <a:rect l="l" t="t" r="r" b="b"/>
            <a:pathLst>
              <a:path h="4302760">
                <a:moveTo>
                  <a:pt x="0" y="0"/>
                </a:moveTo>
                <a:lnTo>
                  <a:pt x="0" y="4302760"/>
                </a:lnTo>
              </a:path>
            </a:pathLst>
          </a:custGeom>
          <a:ln w="16510">
            <a:solidFill>
              <a:srgbClr val="6A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277619" y="5572125"/>
            <a:ext cx="6588759" cy="0"/>
          </a:xfrm>
          <a:custGeom>
            <a:avLst/>
            <a:gdLst/>
            <a:ahLst/>
            <a:cxnLst/>
            <a:rect l="l" t="t" r="r" b="b"/>
            <a:pathLst>
              <a:path w="6588759">
                <a:moveTo>
                  <a:pt x="0" y="0"/>
                </a:moveTo>
                <a:lnTo>
                  <a:pt x="6588759" y="0"/>
                </a:lnTo>
              </a:path>
            </a:pathLst>
          </a:custGeom>
          <a:ln w="16509">
            <a:solidFill>
              <a:srgbClr val="6B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285875" y="1294130"/>
            <a:ext cx="0" cy="4269740"/>
          </a:xfrm>
          <a:custGeom>
            <a:avLst/>
            <a:gdLst/>
            <a:ahLst/>
            <a:cxnLst/>
            <a:rect l="l" t="t" r="r" b="b"/>
            <a:pathLst>
              <a:path h="4269740">
                <a:moveTo>
                  <a:pt x="0" y="0"/>
                </a:moveTo>
                <a:lnTo>
                  <a:pt x="0" y="4269740"/>
                </a:lnTo>
              </a:path>
            </a:pathLst>
          </a:custGeom>
          <a:ln w="16510">
            <a:solidFill>
              <a:srgbClr val="6B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277619" y="1285875"/>
            <a:ext cx="6588759" cy="0"/>
          </a:xfrm>
          <a:custGeom>
            <a:avLst/>
            <a:gdLst/>
            <a:ahLst/>
            <a:cxnLst/>
            <a:rect l="l" t="t" r="r" b="b"/>
            <a:pathLst>
              <a:path w="6588759">
                <a:moveTo>
                  <a:pt x="0" y="0"/>
                </a:moveTo>
                <a:lnTo>
                  <a:pt x="6588759" y="0"/>
                </a:lnTo>
              </a:path>
            </a:pathLst>
          </a:custGeom>
          <a:ln w="16510">
            <a:solidFill>
              <a:srgbClr val="6B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858125" y="1294130"/>
            <a:ext cx="0" cy="4269740"/>
          </a:xfrm>
          <a:custGeom>
            <a:avLst/>
            <a:gdLst/>
            <a:ahLst/>
            <a:cxnLst/>
            <a:rect l="l" t="t" r="r" b="b"/>
            <a:pathLst>
              <a:path h="4269740">
                <a:moveTo>
                  <a:pt x="0" y="0"/>
                </a:moveTo>
                <a:lnTo>
                  <a:pt x="0" y="4269740"/>
                </a:lnTo>
              </a:path>
            </a:pathLst>
          </a:custGeom>
          <a:ln w="16509">
            <a:solidFill>
              <a:srgbClr val="6B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294130" y="5555615"/>
            <a:ext cx="6555740" cy="0"/>
          </a:xfrm>
          <a:custGeom>
            <a:avLst/>
            <a:gdLst/>
            <a:ahLst/>
            <a:cxnLst/>
            <a:rect l="l" t="t" r="r" b="b"/>
            <a:pathLst>
              <a:path w="6555740">
                <a:moveTo>
                  <a:pt x="0" y="0"/>
                </a:moveTo>
                <a:lnTo>
                  <a:pt x="6555740" y="0"/>
                </a:lnTo>
              </a:path>
            </a:pathLst>
          </a:custGeom>
          <a:ln w="16509">
            <a:solidFill>
              <a:srgbClr val="6B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302385" y="1310639"/>
            <a:ext cx="0" cy="4236720"/>
          </a:xfrm>
          <a:custGeom>
            <a:avLst/>
            <a:gdLst/>
            <a:ahLst/>
            <a:cxnLst/>
            <a:rect l="l" t="t" r="r" b="b"/>
            <a:pathLst>
              <a:path h="4236720">
                <a:moveTo>
                  <a:pt x="0" y="0"/>
                </a:moveTo>
                <a:lnTo>
                  <a:pt x="0" y="4236720"/>
                </a:lnTo>
              </a:path>
            </a:pathLst>
          </a:custGeom>
          <a:ln w="16509">
            <a:solidFill>
              <a:srgbClr val="6B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294130" y="1302385"/>
            <a:ext cx="6555740" cy="0"/>
          </a:xfrm>
          <a:custGeom>
            <a:avLst/>
            <a:gdLst/>
            <a:ahLst/>
            <a:cxnLst/>
            <a:rect l="l" t="t" r="r" b="b"/>
            <a:pathLst>
              <a:path w="6555740">
                <a:moveTo>
                  <a:pt x="0" y="0"/>
                </a:moveTo>
                <a:lnTo>
                  <a:pt x="6555740" y="0"/>
                </a:lnTo>
              </a:path>
            </a:pathLst>
          </a:custGeom>
          <a:ln w="16510">
            <a:solidFill>
              <a:srgbClr val="6B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841615" y="1310639"/>
            <a:ext cx="0" cy="4236720"/>
          </a:xfrm>
          <a:custGeom>
            <a:avLst/>
            <a:gdLst/>
            <a:ahLst/>
            <a:cxnLst/>
            <a:rect l="l" t="t" r="r" b="b"/>
            <a:pathLst>
              <a:path h="4236720">
                <a:moveTo>
                  <a:pt x="0" y="0"/>
                </a:moveTo>
                <a:lnTo>
                  <a:pt x="0" y="4236720"/>
                </a:lnTo>
              </a:path>
            </a:pathLst>
          </a:custGeom>
          <a:ln w="16510">
            <a:solidFill>
              <a:srgbClr val="6B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310639" y="5538470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19" y="0"/>
                </a:lnTo>
              </a:path>
            </a:pathLst>
          </a:custGeom>
          <a:ln w="17780">
            <a:solidFill>
              <a:srgbClr val="6C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318894" y="1327150"/>
            <a:ext cx="0" cy="4202430"/>
          </a:xfrm>
          <a:custGeom>
            <a:avLst/>
            <a:gdLst/>
            <a:ahLst/>
            <a:cxnLst/>
            <a:rect l="l" t="t" r="r" b="b"/>
            <a:pathLst>
              <a:path h="4202430">
                <a:moveTo>
                  <a:pt x="0" y="0"/>
                </a:moveTo>
                <a:lnTo>
                  <a:pt x="0" y="4202430"/>
                </a:lnTo>
              </a:path>
            </a:pathLst>
          </a:custGeom>
          <a:ln w="16509">
            <a:solidFill>
              <a:srgbClr val="6C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310639" y="1318894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19" y="0"/>
                </a:lnTo>
              </a:path>
            </a:pathLst>
          </a:custGeom>
          <a:ln w="16510">
            <a:solidFill>
              <a:srgbClr val="6C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24469" y="1327150"/>
            <a:ext cx="0" cy="4202430"/>
          </a:xfrm>
          <a:custGeom>
            <a:avLst/>
            <a:gdLst/>
            <a:ahLst/>
            <a:cxnLst/>
            <a:rect l="l" t="t" r="r" b="b"/>
            <a:pathLst>
              <a:path h="4202430">
                <a:moveTo>
                  <a:pt x="0" y="0"/>
                </a:moveTo>
                <a:lnTo>
                  <a:pt x="0" y="4202430"/>
                </a:lnTo>
              </a:path>
            </a:pathLst>
          </a:custGeom>
          <a:ln w="17779">
            <a:solidFill>
              <a:srgbClr val="6C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327150" y="5521325"/>
            <a:ext cx="6488430" cy="0"/>
          </a:xfrm>
          <a:custGeom>
            <a:avLst/>
            <a:gdLst/>
            <a:ahLst/>
            <a:cxnLst/>
            <a:rect l="l" t="t" r="r" b="b"/>
            <a:pathLst>
              <a:path w="6488430">
                <a:moveTo>
                  <a:pt x="0" y="0"/>
                </a:moveTo>
                <a:lnTo>
                  <a:pt x="6488430" y="0"/>
                </a:lnTo>
              </a:path>
            </a:pathLst>
          </a:custGeom>
          <a:ln w="16509">
            <a:solidFill>
              <a:srgbClr val="6D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335405" y="1343660"/>
            <a:ext cx="0" cy="4169410"/>
          </a:xfrm>
          <a:custGeom>
            <a:avLst/>
            <a:gdLst/>
            <a:ahLst/>
            <a:cxnLst/>
            <a:rect l="l" t="t" r="r" b="b"/>
            <a:pathLst>
              <a:path h="4169410">
                <a:moveTo>
                  <a:pt x="0" y="0"/>
                </a:moveTo>
                <a:lnTo>
                  <a:pt x="0" y="4169410"/>
                </a:lnTo>
              </a:path>
            </a:pathLst>
          </a:custGeom>
          <a:ln w="16509">
            <a:solidFill>
              <a:srgbClr val="6D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327150" y="1335405"/>
            <a:ext cx="6488430" cy="0"/>
          </a:xfrm>
          <a:custGeom>
            <a:avLst/>
            <a:gdLst/>
            <a:ahLst/>
            <a:cxnLst/>
            <a:rect l="l" t="t" r="r" b="b"/>
            <a:pathLst>
              <a:path w="6488430">
                <a:moveTo>
                  <a:pt x="0" y="0"/>
                </a:moveTo>
                <a:lnTo>
                  <a:pt x="6488430" y="0"/>
                </a:lnTo>
              </a:path>
            </a:pathLst>
          </a:custGeom>
          <a:ln w="16509">
            <a:solidFill>
              <a:srgbClr val="6D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807325" y="1343660"/>
            <a:ext cx="0" cy="4169410"/>
          </a:xfrm>
          <a:custGeom>
            <a:avLst/>
            <a:gdLst/>
            <a:ahLst/>
            <a:cxnLst/>
            <a:rect l="l" t="t" r="r" b="b"/>
            <a:pathLst>
              <a:path h="4169410">
                <a:moveTo>
                  <a:pt x="0" y="0"/>
                </a:moveTo>
                <a:lnTo>
                  <a:pt x="0" y="4169410"/>
                </a:lnTo>
              </a:path>
            </a:pathLst>
          </a:custGeom>
          <a:ln w="16509">
            <a:solidFill>
              <a:srgbClr val="6D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343660" y="5504815"/>
            <a:ext cx="6455410" cy="0"/>
          </a:xfrm>
          <a:custGeom>
            <a:avLst/>
            <a:gdLst/>
            <a:ahLst/>
            <a:cxnLst/>
            <a:rect l="l" t="t" r="r" b="b"/>
            <a:pathLst>
              <a:path w="6455409">
                <a:moveTo>
                  <a:pt x="0" y="0"/>
                </a:moveTo>
                <a:lnTo>
                  <a:pt x="6455410" y="0"/>
                </a:lnTo>
              </a:path>
            </a:pathLst>
          </a:custGeom>
          <a:ln w="16509">
            <a:solidFill>
              <a:srgbClr val="6E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352550" y="1361439"/>
            <a:ext cx="0" cy="4135120"/>
          </a:xfrm>
          <a:custGeom>
            <a:avLst/>
            <a:gdLst/>
            <a:ahLst/>
            <a:cxnLst/>
            <a:rect l="l" t="t" r="r" b="b"/>
            <a:pathLst>
              <a:path h="4135120">
                <a:moveTo>
                  <a:pt x="0" y="0"/>
                </a:moveTo>
                <a:lnTo>
                  <a:pt x="0" y="4135120"/>
                </a:lnTo>
              </a:path>
            </a:pathLst>
          </a:custGeom>
          <a:ln w="17780">
            <a:solidFill>
              <a:srgbClr val="6E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343660" y="1352550"/>
            <a:ext cx="6455410" cy="0"/>
          </a:xfrm>
          <a:custGeom>
            <a:avLst/>
            <a:gdLst/>
            <a:ahLst/>
            <a:cxnLst/>
            <a:rect l="l" t="t" r="r" b="b"/>
            <a:pathLst>
              <a:path w="6455409">
                <a:moveTo>
                  <a:pt x="0" y="0"/>
                </a:moveTo>
                <a:lnTo>
                  <a:pt x="6455410" y="0"/>
                </a:lnTo>
              </a:path>
            </a:pathLst>
          </a:custGeom>
          <a:ln w="17780">
            <a:solidFill>
              <a:srgbClr val="6E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790815" y="1361439"/>
            <a:ext cx="0" cy="4135120"/>
          </a:xfrm>
          <a:custGeom>
            <a:avLst/>
            <a:gdLst/>
            <a:ahLst/>
            <a:cxnLst/>
            <a:rect l="l" t="t" r="r" b="b"/>
            <a:pathLst>
              <a:path h="4135120">
                <a:moveTo>
                  <a:pt x="0" y="0"/>
                </a:moveTo>
                <a:lnTo>
                  <a:pt x="0" y="4135120"/>
                </a:lnTo>
              </a:path>
            </a:pathLst>
          </a:custGeom>
          <a:ln w="16510">
            <a:solidFill>
              <a:srgbClr val="6E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361439" y="5488304"/>
            <a:ext cx="6421120" cy="0"/>
          </a:xfrm>
          <a:custGeom>
            <a:avLst/>
            <a:gdLst/>
            <a:ahLst/>
            <a:cxnLst/>
            <a:rect l="l" t="t" r="r" b="b"/>
            <a:pathLst>
              <a:path w="6421120">
                <a:moveTo>
                  <a:pt x="0" y="0"/>
                </a:moveTo>
                <a:lnTo>
                  <a:pt x="6421120" y="0"/>
                </a:lnTo>
              </a:path>
            </a:pathLst>
          </a:custGeom>
          <a:ln w="16509">
            <a:solidFill>
              <a:srgbClr val="6E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369694" y="1377950"/>
            <a:ext cx="0" cy="4102100"/>
          </a:xfrm>
          <a:custGeom>
            <a:avLst/>
            <a:gdLst/>
            <a:ahLst/>
            <a:cxnLst/>
            <a:rect l="l" t="t" r="r" b="b"/>
            <a:pathLst>
              <a:path h="4102100">
                <a:moveTo>
                  <a:pt x="0" y="0"/>
                </a:moveTo>
                <a:lnTo>
                  <a:pt x="0" y="4102100"/>
                </a:lnTo>
              </a:path>
            </a:pathLst>
          </a:custGeom>
          <a:ln w="16509">
            <a:solidFill>
              <a:srgbClr val="6E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61439" y="1369694"/>
            <a:ext cx="6421120" cy="0"/>
          </a:xfrm>
          <a:custGeom>
            <a:avLst/>
            <a:gdLst/>
            <a:ahLst/>
            <a:cxnLst/>
            <a:rect l="l" t="t" r="r" b="b"/>
            <a:pathLst>
              <a:path w="6421120">
                <a:moveTo>
                  <a:pt x="0" y="0"/>
                </a:moveTo>
                <a:lnTo>
                  <a:pt x="6421120" y="0"/>
                </a:lnTo>
              </a:path>
            </a:pathLst>
          </a:custGeom>
          <a:ln w="16510">
            <a:solidFill>
              <a:srgbClr val="6E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774305" y="1377950"/>
            <a:ext cx="0" cy="4102100"/>
          </a:xfrm>
          <a:custGeom>
            <a:avLst/>
            <a:gdLst/>
            <a:ahLst/>
            <a:cxnLst/>
            <a:rect l="l" t="t" r="r" b="b"/>
            <a:pathLst>
              <a:path h="4102100">
                <a:moveTo>
                  <a:pt x="0" y="0"/>
                </a:moveTo>
                <a:lnTo>
                  <a:pt x="0" y="4102100"/>
                </a:lnTo>
              </a:path>
            </a:pathLst>
          </a:custGeom>
          <a:ln w="16509">
            <a:solidFill>
              <a:srgbClr val="6E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377950" y="5471795"/>
            <a:ext cx="6388100" cy="0"/>
          </a:xfrm>
          <a:custGeom>
            <a:avLst/>
            <a:gdLst/>
            <a:ahLst/>
            <a:cxnLst/>
            <a:rect l="l" t="t" r="r" b="b"/>
            <a:pathLst>
              <a:path w="6388100">
                <a:moveTo>
                  <a:pt x="0" y="0"/>
                </a:moveTo>
                <a:lnTo>
                  <a:pt x="6388100" y="0"/>
                </a:lnTo>
              </a:path>
            </a:pathLst>
          </a:custGeom>
          <a:ln w="16510">
            <a:solidFill>
              <a:srgbClr val="6F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86205" y="1394460"/>
            <a:ext cx="0" cy="4069079"/>
          </a:xfrm>
          <a:custGeom>
            <a:avLst/>
            <a:gdLst/>
            <a:ahLst/>
            <a:cxnLst/>
            <a:rect l="l" t="t" r="r" b="b"/>
            <a:pathLst>
              <a:path h="4069079">
                <a:moveTo>
                  <a:pt x="0" y="0"/>
                </a:moveTo>
                <a:lnTo>
                  <a:pt x="0" y="4069080"/>
                </a:lnTo>
              </a:path>
            </a:pathLst>
          </a:custGeom>
          <a:ln w="16509">
            <a:solidFill>
              <a:srgbClr val="6F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77950" y="1386205"/>
            <a:ext cx="6388100" cy="0"/>
          </a:xfrm>
          <a:custGeom>
            <a:avLst/>
            <a:gdLst/>
            <a:ahLst/>
            <a:cxnLst/>
            <a:rect l="l" t="t" r="r" b="b"/>
            <a:pathLst>
              <a:path w="6388100">
                <a:moveTo>
                  <a:pt x="0" y="0"/>
                </a:moveTo>
                <a:lnTo>
                  <a:pt x="6388100" y="0"/>
                </a:lnTo>
              </a:path>
            </a:pathLst>
          </a:custGeom>
          <a:ln w="16509">
            <a:solidFill>
              <a:srgbClr val="6F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757794" y="1394460"/>
            <a:ext cx="0" cy="4069079"/>
          </a:xfrm>
          <a:custGeom>
            <a:avLst/>
            <a:gdLst/>
            <a:ahLst/>
            <a:cxnLst/>
            <a:rect l="l" t="t" r="r" b="b"/>
            <a:pathLst>
              <a:path h="4069079">
                <a:moveTo>
                  <a:pt x="0" y="0"/>
                </a:moveTo>
                <a:lnTo>
                  <a:pt x="0" y="4069080"/>
                </a:lnTo>
              </a:path>
            </a:pathLst>
          </a:custGeom>
          <a:ln w="16509">
            <a:solidFill>
              <a:srgbClr val="6F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394460" y="5454650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17779">
            <a:solidFill>
              <a:srgbClr val="7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402714" y="1410969"/>
            <a:ext cx="0" cy="4034790"/>
          </a:xfrm>
          <a:custGeom>
            <a:avLst/>
            <a:gdLst/>
            <a:ahLst/>
            <a:cxnLst/>
            <a:rect l="l" t="t" r="r" b="b"/>
            <a:pathLst>
              <a:path h="4034790">
                <a:moveTo>
                  <a:pt x="0" y="0"/>
                </a:moveTo>
                <a:lnTo>
                  <a:pt x="0" y="4034790"/>
                </a:lnTo>
              </a:path>
            </a:pathLst>
          </a:custGeom>
          <a:ln w="16509">
            <a:solidFill>
              <a:srgbClr val="7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94460" y="1402714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16510">
            <a:solidFill>
              <a:srgbClr val="7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740650" y="1410969"/>
            <a:ext cx="0" cy="4034790"/>
          </a:xfrm>
          <a:custGeom>
            <a:avLst/>
            <a:gdLst/>
            <a:ahLst/>
            <a:cxnLst/>
            <a:rect l="l" t="t" r="r" b="b"/>
            <a:pathLst>
              <a:path h="4034790">
                <a:moveTo>
                  <a:pt x="0" y="0"/>
                </a:moveTo>
                <a:lnTo>
                  <a:pt x="0" y="4034790"/>
                </a:lnTo>
              </a:path>
            </a:pathLst>
          </a:custGeom>
          <a:ln w="17780">
            <a:solidFill>
              <a:srgbClr val="7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410969" y="5437504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89" y="0"/>
                </a:lnTo>
              </a:path>
            </a:pathLst>
          </a:custGeom>
          <a:ln w="16509">
            <a:solidFill>
              <a:srgbClr val="71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419860" y="1428750"/>
            <a:ext cx="0" cy="4000500"/>
          </a:xfrm>
          <a:custGeom>
            <a:avLst/>
            <a:gdLst/>
            <a:ahLst/>
            <a:cxnLst/>
            <a:rect l="l" t="t" r="r" b="b"/>
            <a:pathLst>
              <a:path h="4000500">
                <a:moveTo>
                  <a:pt x="0" y="0"/>
                </a:moveTo>
                <a:lnTo>
                  <a:pt x="0" y="4000500"/>
                </a:lnTo>
              </a:path>
            </a:pathLst>
          </a:custGeom>
          <a:ln w="17780">
            <a:solidFill>
              <a:srgbClr val="71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410969" y="141986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89" y="0"/>
                </a:lnTo>
              </a:path>
            </a:pathLst>
          </a:custGeom>
          <a:ln w="17780">
            <a:solidFill>
              <a:srgbClr val="71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723505" y="1428750"/>
            <a:ext cx="0" cy="4000500"/>
          </a:xfrm>
          <a:custGeom>
            <a:avLst/>
            <a:gdLst/>
            <a:ahLst/>
            <a:cxnLst/>
            <a:rect l="l" t="t" r="r" b="b"/>
            <a:pathLst>
              <a:path h="4000500">
                <a:moveTo>
                  <a:pt x="0" y="0"/>
                </a:moveTo>
                <a:lnTo>
                  <a:pt x="0" y="4000500"/>
                </a:lnTo>
              </a:path>
            </a:pathLst>
          </a:custGeom>
          <a:ln w="16509">
            <a:solidFill>
              <a:srgbClr val="71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428750" y="5420995"/>
            <a:ext cx="6286500" cy="0"/>
          </a:xfrm>
          <a:custGeom>
            <a:avLst/>
            <a:gdLst/>
            <a:ahLst/>
            <a:cxnLst/>
            <a:rect l="l" t="t" r="r" b="b"/>
            <a:pathLst>
              <a:path w="6286500">
                <a:moveTo>
                  <a:pt x="0" y="0"/>
                </a:moveTo>
                <a:lnTo>
                  <a:pt x="6286500" y="0"/>
                </a:lnTo>
              </a:path>
            </a:pathLst>
          </a:custGeom>
          <a:ln w="16510">
            <a:solidFill>
              <a:srgbClr val="71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437005" y="1445260"/>
            <a:ext cx="0" cy="3967479"/>
          </a:xfrm>
          <a:custGeom>
            <a:avLst/>
            <a:gdLst/>
            <a:ahLst/>
            <a:cxnLst/>
            <a:rect l="l" t="t" r="r" b="b"/>
            <a:pathLst>
              <a:path h="3967479">
                <a:moveTo>
                  <a:pt x="0" y="0"/>
                </a:moveTo>
                <a:lnTo>
                  <a:pt x="0" y="3967480"/>
                </a:lnTo>
              </a:path>
            </a:pathLst>
          </a:custGeom>
          <a:ln w="16509">
            <a:solidFill>
              <a:srgbClr val="71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428750" y="1437005"/>
            <a:ext cx="6286500" cy="0"/>
          </a:xfrm>
          <a:custGeom>
            <a:avLst/>
            <a:gdLst/>
            <a:ahLst/>
            <a:cxnLst/>
            <a:rect l="l" t="t" r="r" b="b"/>
            <a:pathLst>
              <a:path w="6286500">
                <a:moveTo>
                  <a:pt x="0" y="0"/>
                </a:moveTo>
                <a:lnTo>
                  <a:pt x="6286500" y="0"/>
                </a:lnTo>
              </a:path>
            </a:pathLst>
          </a:custGeom>
          <a:ln w="16509">
            <a:solidFill>
              <a:srgbClr val="71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706994" y="1445260"/>
            <a:ext cx="0" cy="3967479"/>
          </a:xfrm>
          <a:custGeom>
            <a:avLst/>
            <a:gdLst/>
            <a:ahLst/>
            <a:cxnLst/>
            <a:rect l="l" t="t" r="r" b="b"/>
            <a:pathLst>
              <a:path h="3967479">
                <a:moveTo>
                  <a:pt x="0" y="0"/>
                </a:moveTo>
                <a:lnTo>
                  <a:pt x="0" y="3967479"/>
                </a:lnTo>
              </a:path>
            </a:pathLst>
          </a:custGeom>
          <a:ln w="16509">
            <a:solidFill>
              <a:srgbClr val="71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445260" y="5404484"/>
            <a:ext cx="6253480" cy="0"/>
          </a:xfrm>
          <a:custGeom>
            <a:avLst/>
            <a:gdLst/>
            <a:ahLst/>
            <a:cxnLst/>
            <a:rect l="l" t="t" r="r" b="b"/>
            <a:pathLst>
              <a:path w="6253480">
                <a:moveTo>
                  <a:pt x="0" y="0"/>
                </a:moveTo>
                <a:lnTo>
                  <a:pt x="6253480" y="0"/>
                </a:lnTo>
              </a:path>
            </a:pathLst>
          </a:custGeom>
          <a:ln w="16509">
            <a:solidFill>
              <a:srgbClr val="72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453514" y="1461769"/>
            <a:ext cx="0" cy="3934460"/>
          </a:xfrm>
          <a:custGeom>
            <a:avLst/>
            <a:gdLst/>
            <a:ahLst/>
            <a:cxnLst/>
            <a:rect l="l" t="t" r="r" b="b"/>
            <a:pathLst>
              <a:path h="3934460">
                <a:moveTo>
                  <a:pt x="0" y="0"/>
                </a:moveTo>
                <a:lnTo>
                  <a:pt x="0" y="3934460"/>
                </a:lnTo>
              </a:path>
            </a:pathLst>
          </a:custGeom>
          <a:ln w="16509">
            <a:solidFill>
              <a:srgbClr val="72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45260" y="1453514"/>
            <a:ext cx="6253480" cy="0"/>
          </a:xfrm>
          <a:custGeom>
            <a:avLst/>
            <a:gdLst/>
            <a:ahLst/>
            <a:cxnLst/>
            <a:rect l="l" t="t" r="r" b="b"/>
            <a:pathLst>
              <a:path w="6253480">
                <a:moveTo>
                  <a:pt x="0" y="0"/>
                </a:moveTo>
                <a:lnTo>
                  <a:pt x="6253480" y="0"/>
                </a:lnTo>
              </a:path>
            </a:pathLst>
          </a:custGeom>
          <a:ln w="16510">
            <a:solidFill>
              <a:srgbClr val="72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690484" y="1461769"/>
            <a:ext cx="0" cy="3934460"/>
          </a:xfrm>
          <a:custGeom>
            <a:avLst/>
            <a:gdLst/>
            <a:ahLst/>
            <a:cxnLst/>
            <a:rect l="l" t="t" r="r" b="b"/>
            <a:pathLst>
              <a:path h="3934460">
                <a:moveTo>
                  <a:pt x="0" y="0"/>
                </a:moveTo>
                <a:lnTo>
                  <a:pt x="0" y="3934459"/>
                </a:lnTo>
              </a:path>
            </a:pathLst>
          </a:custGeom>
          <a:ln w="16510">
            <a:solidFill>
              <a:srgbClr val="72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461769" y="5387340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7779">
            <a:solidFill>
              <a:srgbClr val="7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470025" y="1478280"/>
            <a:ext cx="0" cy="3900170"/>
          </a:xfrm>
          <a:custGeom>
            <a:avLst/>
            <a:gdLst/>
            <a:ahLst/>
            <a:cxnLst/>
            <a:rect l="l" t="t" r="r" b="b"/>
            <a:pathLst>
              <a:path h="3900170">
                <a:moveTo>
                  <a:pt x="0" y="0"/>
                </a:moveTo>
                <a:lnTo>
                  <a:pt x="0" y="3900170"/>
                </a:lnTo>
              </a:path>
            </a:pathLst>
          </a:custGeom>
          <a:ln w="16510">
            <a:solidFill>
              <a:srgbClr val="7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461769" y="1470025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6510">
            <a:solidFill>
              <a:srgbClr val="7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673340" y="1478280"/>
            <a:ext cx="0" cy="3900170"/>
          </a:xfrm>
          <a:custGeom>
            <a:avLst/>
            <a:gdLst/>
            <a:ahLst/>
            <a:cxnLst/>
            <a:rect l="l" t="t" r="r" b="b"/>
            <a:pathLst>
              <a:path h="3900170">
                <a:moveTo>
                  <a:pt x="0" y="0"/>
                </a:moveTo>
                <a:lnTo>
                  <a:pt x="0" y="3900170"/>
                </a:lnTo>
              </a:path>
            </a:pathLst>
          </a:custGeom>
          <a:ln w="17779">
            <a:solidFill>
              <a:srgbClr val="7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478280" y="5370195"/>
            <a:ext cx="6186170" cy="0"/>
          </a:xfrm>
          <a:custGeom>
            <a:avLst/>
            <a:gdLst/>
            <a:ahLst/>
            <a:cxnLst/>
            <a:rect l="l" t="t" r="r" b="b"/>
            <a:pathLst>
              <a:path w="6186170">
                <a:moveTo>
                  <a:pt x="0" y="0"/>
                </a:moveTo>
                <a:lnTo>
                  <a:pt x="6186170" y="0"/>
                </a:lnTo>
              </a:path>
            </a:pathLst>
          </a:custGeom>
          <a:ln w="16510">
            <a:solidFill>
              <a:srgbClr val="7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487169" y="1496060"/>
            <a:ext cx="0" cy="3865879"/>
          </a:xfrm>
          <a:custGeom>
            <a:avLst/>
            <a:gdLst/>
            <a:ahLst/>
            <a:cxnLst/>
            <a:rect l="l" t="t" r="r" b="b"/>
            <a:pathLst>
              <a:path h="3865879">
                <a:moveTo>
                  <a:pt x="0" y="0"/>
                </a:moveTo>
                <a:lnTo>
                  <a:pt x="0" y="3865880"/>
                </a:lnTo>
              </a:path>
            </a:pathLst>
          </a:custGeom>
          <a:ln w="17779">
            <a:solidFill>
              <a:srgbClr val="7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478280" y="1487169"/>
            <a:ext cx="6186170" cy="0"/>
          </a:xfrm>
          <a:custGeom>
            <a:avLst/>
            <a:gdLst/>
            <a:ahLst/>
            <a:cxnLst/>
            <a:rect l="l" t="t" r="r" b="b"/>
            <a:pathLst>
              <a:path w="6186170">
                <a:moveTo>
                  <a:pt x="0" y="0"/>
                </a:moveTo>
                <a:lnTo>
                  <a:pt x="6186170" y="0"/>
                </a:lnTo>
              </a:path>
            </a:pathLst>
          </a:custGeom>
          <a:ln w="17779">
            <a:solidFill>
              <a:srgbClr val="7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656194" y="1496060"/>
            <a:ext cx="0" cy="3865879"/>
          </a:xfrm>
          <a:custGeom>
            <a:avLst/>
            <a:gdLst/>
            <a:ahLst/>
            <a:cxnLst/>
            <a:rect l="l" t="t" r="r" b="b"/>
            <a:pathLst>
              <a:path h="3865879">
                <a:moveTo>
                  <a:pt x="0" y="0"/>
                </a:moveTo>
                <a:lnTo>
                  <a:pt x="0" y="3865880"/>
                </a:lnTo>
              </a:path>
            </a:pathLst>
          </a:custGeom>
          <a:ln w="16509">
            <a:solidFill>
              <a:srgbClr val="7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496060" y="5353684"/>
            <a:ext cx="6151880" cy="0"/>
          </a:xfrm>
          <a:custGeom>
            <a:avLst/>
            <a:gdLst/>
            <a:ahLst/>
            <a:cxnLst/>
            <a:rect l="l" t="t" r="r" b="b"/>
            <a:pathLst>
              <a:path w="6151880">
                <a:moveTo>
                  <a:pt x="0" y="0"/>
                </a:moveTo>
                <a:lnTo>
                  <a:pt x="6151880" y="0"/>
                </a:lnTo>
              </a:path>
            </a:pathLst>
          </a:custGeom>
          <a:ln w="16509">
            <a:solidFill>
              <a:srgbClr val="7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504314" y="1512569"/>
            <a:ext cx="0" cy="3832860"/>
          </a:xfrm>
          <a:custGeom>
            <a:avLst/>
            <a:gdLst/>
            <a:ahLst/>
            <a:cxnLst/>
            <a:rect l="l" t="t" r="r" b="b"/>
            <a:pathLst>
              <a:path h="3832860">
                <a:moveTo>
                  <a:pt x="0" y="0"/>
                </a:moveTo>
                <a:lnTo>
                  <a:pt x="0" y="3832860"/>
                </a:lnTo>
              </a:path>
            </a:pathLst>
          </a:custGeom>
          <a:ln w="16509">
            <a:solidFill>
              <a:srgbClr val="7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496060" y="1504314"/>
            <a:ext cx="6151880" cy="0"/>
          </a:xfrm>
          <a:custGeom>
            <a:avLst/>
            <a:gdLst/>
            <a:ahLst/>
            <a:cxnLst/>
            <a:rect l="l" t="t" r="r" b="b"/>
            <a:pathLst>
              <a:path w="6151880">
                <a:moveTo>
                  <a:pt x="0" y="0"/>
                </a:moveTo>
                <a:lnTo>
                  <a:pt x="6151880" y="0"/>
                </a:lnTo>
              </a:path>
            </a:pathLst>
          </a:custGeom>
          <a:ln w="16510">
            <a:solidFill>
              <a:srgbClr val="7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639684" y="1512569"/>
            <a:ext cx="0" cy="3832860"/>
          </a:xfrm>
          <a:custGeom>
            <a:avLst/>
            <a:gdLst/>
            <a:ahLst/>
            <a:cxnLst/>
            <a:rect l="l" t="t" r="r" b="b"/>
            <a:pathLst>
              <a:path h="3832860">
                <a:moveTo>
                  <a:pt x="0" y="0"/>
                </a:moveTo>
                <a:lnTo>
                  <a:pt x="0" y="3832860"/>
                </a:lnTo>
              </a:path>
            </a:pathLst>
          </a:custGeom>
          <a:ln w="16510">
            <a:solidFill>
              <a:srgbClr val="7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12569" y="5337175"/>
            <a:ext cx="6118860" cy="0"/>
          </a:xfrm>
          <a:custGeom>
            <a:avLst/>
            <a:gdLst/>
            <a:ahLst/>
            <a:cxnLst/>
            <a:rect l="l" t="t" r="r" b="b"/>
            <a:pathLst>
              <a:path w="6118859">
                <a:moveTo>
                  <a:pt x="0" y="0"/>
                </a:moveTo>
                <a:lnTo>
                  <a:pt x="6118859" y="0"/>
                </a:lnTo>
              </a:path>
            </a:pathLst>
          </a:custGeom>
          <a:ln w="16509">
            <a:solidFill>
              <a:srgbClr val="7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520825" y="1529080"/>
            <a:ext cx="0" cy="3799840"/>
          </a:xfrm>
          <a:custGeom>
            <a:avLst/>
            <a:gdLst/>
            <a:ahLst/>
            <a:cxnLst/>
            <a:rect l="l" t="t" r="r" b="b"/>
            <a:pathLst>
              <a:path h="3799840">
                <a:moveTo>
                  <a:pt x="0" y="0"/>
                </a:moveTo>
                <a:lnTo>
                  <a:pt x="0" y="3799840"/>
                </a:lnTo>
              </a:path>
            </a:pathLst>
          </a:custGeom>
          <a:ln w="16510">
            <a:solidFill>
              <a:srgbClr val="7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12569" y="1520825"/>
            <a:ext cx="6118860" cy="0"/>
          </a:xfrm>
          <a:custGeom>
            <a:avLst/>
            <a:gdLst/>
            <a:ahLst/>
            <a:cxnLst/>
            <a:rect l="l" t="t" r="r" b="b"/>
            <a:pathLst>
              <a:path w="6118859">
                <a:moveTo>
                  <a:pt x="0" y="0"/>
                </a:moveTo>
                <a:lnTo>
                  <a:pt x="6118859" y="0"/>
                </a:lnTo>
              </a:path>
            </a:pathLst>
          </a:custGeom>
          <a:ln w="16510">
            <a:solidFill>
              <a:srgbClr val="7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623175" y="1529080"/>
            <a:ext cx="0" cy="3799840"/>
          </a:xfrm>
          <a:custGeom>
            <a:avLst/>
            <a:gdLst/>
            <a:ahLst/>
            <a:cxnLst/>
            <a:rect l="l" t="t" r="r" b="b"/>
            <a:pathLst>
              <a:path h="3799840">
                <a:moveTo>
                  <a:pt x="0" y="0"/>
                </a:moveTo>
                <a:lnTo>
                  <a:pt x="0" y="3799840"/>
                </a:lnTo>
              </a:path>
            </a:pathLst>
          </a:custGeom>
          <a:ln w="16509">
            <a:solidFill>
              <a:srgbClr val="7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529080" y="5320029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40" y="0"/>
                </a:lnTo>
              </a:path>
            </a:pathLst>
          </a:custGeom>
          <a:ln w="17780">
            <a:solidFill>
              <a:srgbClr val="76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537335" y="1545589"/>
            <a:ext cx="0" cy="3765550"/>
          </a:xfrm>
          <a:custGeom>
            <a:avLst/>
            <a:gdLst/>
            <a:ahLst/>
            <a:cxnLst/>
            <a:rect l="l" t="t" r="r" b="b"/>
            <a:pathLst>
              <a:path h="3765550">
                <a:moveTo>
                  <a:pt x="0" y="0"/>
                </a:moveTo>
                <a:lnTo>
                  <a:pt x="0" y="3765550"/>
                </a:lnTo>
              </a:path>
            </a:pathLst>
          </a:custGeom>
          <a:ln w="16509">
            <a:solidFill>
              <a:srgbClr val="76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529080" y="1537335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40" y="0"/>
                </a:lnTo>
              </a:path>
            </a:pathLst>
          </a:custGeom>
          <a:ln w="16510">
            <a:solidFill>
              <a:srgbClr val="76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606030" y="1545589"/>
            <a:ext cx="0" cy="3765550"/>
          </a:xfrm>
          <a:custGeom>
            <a:avLst/>
            <a:gdLst/>
            <a:ahLst/>
            <a:cxnLst/>
            <a:rect l="l" t="t" r="r" b="b"/>
            <a:pathLst>
              <a:path h="3765550">
                <a:moveTo>
                  <a:pt x="0" y="0"/>
                </a:moveTo>
                <a:lnTo>
                  <a:pt x="0" y="3765550"/>
                </a:lnTo>
              </a:path>
            </a:pathLst>
          </a:custGeom>
          <a:ln w="17779">
            <a:solidFill>
              <a:srgbClr val="76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45589" y="5302884"/>
            <a:ext cx="6051550" cy="0"/>
          </a:xfrm>
          <a:custGeom>
            <a:avLst/>
            <a:gdLst/>
            <a:ahLst/>
            <a:cxnLst/>
            <a:rect l="l" t="t" r="r" b="b"/>
            <a:pathLst>
              <a:path w="6051550">
                <a:moveTo>
                  <a:pt x="0" y="0"/>
                </a:moveTo>
                <a:lnTo>
                  <a:pt x="6051550" y="0"/>
                </a:lnTo>
              </a:path>
            </a:pathLst>
          </a:custGeom>
          <a:ln w="16509">
            <a:solidFill>
              <a:srgbClr val="77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54480" y="1563369"/>
            <a:ext cx="0" cy="3731260"/>
          </a:xfrm>
          <a:custGeom>
            <a:avLst/>
            <a:gdLst/>
            <a:ahLst/>
            <a:cxnLst/>
            <a:rect l="l" t="t" r="r" b="b"/>
            <a:pathLst>
              <a:path h="3731260">
                <a:moveTo>
                  <a:pt x="0" y="0"/>
                </a:moveTo>
                <a:lnTo>
                  <a:pt x="0" y="3731260"/>
                </a:lnTo>
              </a:path>
            </a:pathLst>
          </a:custGeom>
          <a:ln w="17779">
            <a:solidFill>
              <a:srgbClr val="77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45589" y="1554480"/>
            <a:ext cx="6051550" cy="0"/>
          </a:xfrm>
          <a:custGeom>
            <a:avLst/>
            <a:gdLst/>
            <a:ahLst/>
            <a:cxnLst/>
            <a:rect l="l" t="t" r="r" b="b"/>
            <a:pathLst>
              <a:path w="6051550">
                <a:moveTo>
                  <a:pt x="0" y="0"/>
                </a:moveTo>
                <a:lnTo>
                  <a:pt x="6051550" y="0"/>
                </a:lnTo>
              </a:path>
            </a:pathLst>
          </a:custGeom>
          <a:ln w="17779">
            <a:solidFill>
              <a:srgbClr val="77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88884" y="1563369"/>
            <a:ext cx="0" cy="3731260"/>
          </a:xfrm>
          <a:custGeom>
            <a:avLst/>
            <a:gdLst/>
            <a:ahLst/>
            <a:cxnLst/>
            <a:rect l="l" t="t" r="r" b="b"/>
            <a:pathLst>
              <a:path h="3731260">
                <a:moveTo>
                  <a:pt x="0" y="0"/>
                </a:moveTo>
                <a:lnTo>
                  <a:pt x="0" y="3731260"/>
                </a:lnTo>
              </a:path>
            </a:pathLst>
          </a:custGeom>
          <a:ln w="16510">
            <a:solidFill>
              <a:srgbClr val="77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63369" y="5286375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59">
                <a:moveTo>
                  <a:pt x="0" y="0"/>
                </a:moveTo>
                <a:lnTo>
                  <a:pt x="6017259" y="0"/>
                </a:lnTo>
              </a:path>
            </a:pathLst>
          </a:custGeom>
          <a:ln w="16509">
            <a:solidFill>
              <a:srgbClr val="77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71625" y="1579880"/>
            <a:ext cx="0" cy="3698240"/>
          </a:xfrm>
          <a:custGeom>
            <a:avLst/>
            <a:gdLst/>
            <a:ahLst/>
            <a:cxnLst/>
            <a:rect l="l" t="t" r="r" b="b"/>
            <a:pathLst>
              <a:path h="3698240">
                <a:moveTo>
                  <a:pt x="0" y="0"/>
                </a:moveTo>
                <a:lnTo>
                  <a:pt x="0" y="3698240"/>
                </a:lnTo>
              </a:path>
            </a:pathLst>
          </a:custGeom>
          <a:ln w="16510">
            <a:solidFill>
              <a:srgbClr val="77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563369" y="1571625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59">
                <a:moveTo>
                  <a:pt x="0" y="0"/>
                </a:moveTo>
                <a:lnTo>
                  <a:pt x="6017259" y="0"/>
                </a:lnTo>
              </a:path>
            </a:pathLst>
          </a:custGeom>
          <a:ln w="16510">
            <a:solidFill>
              <a:srgbClr val="77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72375" y="1579880"/>
            <a:ext cx="0" cy="3698240"/>
          </a:xfrm>
          <a:custGeom>
            <a:avLst/>
            <a:gdLst/>
            <a:ahLst/>
            <a:cxnLst/>
            <a:rect l="l" t="t" r="r" b="b"/>
            <a:pathLst>
              <a:path h="3698240">
                <a:moveTo>
                  <a:pt x="0" y="0"/>
                </a:moveTo>
                <a:lnTo>
                  <a:pt x="0" y="3698240"/>
                </a:lnTo>
              </a:path>
            </a:pathLst>
          </a:custGeom>
          <a:ln w="16509">
            <a:solidFill>
              <a:srgbClr val="77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79880" y="5269865"/>
            <a:ext cx="5984240" cy="0"/>
          </a:xfrm>
          <a:custGeom>
            <a:avLst/>
            <a:gdLst/>
            <a:ahLst/>
            <a:cxnLst/>
            <a:rect l="l" t="t" r="r" b="b"/>
            <a:pathLst>
              <a:path w="5984240">
                <a:moveTo>
                  <a:pt x="0" y="0"/>
                </a:moveTo>
                <a:lnTo>
                  <a:pt x="5984240" y="0"/>
                </a:lnTo>
              </a:path>
            </a:pathLst>
          </a:custGeom>
          <a:ln w="16509">
            <a:solidFill>
              <a:srgbClr val="78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588135" y="1596389"/>
            <a:ext cx="0" cy="3665220"/>
          </a:xfrm>
          <a:custGeom>
            <a:avLst/>
            <a:gdLst/>
            <a:ahLst/>
            <a:cxnLst/>
            <a:rect l="l" t="t" r="r" b="b"/>
            <a:pathLst>
              <a:path h="3665220">
                <a:moveTo>
                  <a:pt x="0" y="0"/>
                </a:moveTo>
                <a:lnTo>
                  <a:pt x="0" y="3665220"/>
                </a:lnTo>
              </a:path>
            </a:pathLst>
          </a:custGeom>
          <a:ln w="16509">
            <a:solidFill>
              <a:srgbClr val="78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579880" y="1588135"/>
            <a:ext cx="5984240" cy="0"/>
          </a:xfrm>
          <a:custGeom>
            <a:avLst/>
            <a:gdLst/>
            <a:ahLst/>
            <a:cxnLst/>
            <a:rect l="l" t="t" r="r" b="b"/>
            <a:pathLst>
              <a:path w="5984240">
                <a:moveTo>
                  <a:pt x="0" y="0"/>
                </a:moveTo>
                <a:lnTo>
                  <a:pt x="5984240" y="0"/>
                </a:lnTo>
              </a:path>
            </a:pathLst>
          </a:custGeom>
          <a:ln w="16510">
            <a:solidFill>
              <a:srgbClr val="78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555865" y="1596389"/>
            <a:ext cx="0" cy="3665220"/>
          </a:xfrm>
          <a:custGeom>
            <a:avLst/>
            <a:gdLst/>
            <a:ahLst/>
            <a:cxnLst/>
            <a:rect l="l" t="t" r="r" b="b"/>
            <a:pathLst>
              <a:path h="3665220">
                <a:moveTo>
                  <a:pt x="0" y="0"/>
                </a:moveTo>
                <a:lnTo>
                  <a:pt x="0" y="3665220"/>
                </a:lnTo>
              </a:path>
            </a:pathLst>
          </a:custGeom>
          <a:ln w="16510">
            <a:solidFill>
              <a:srgbClr val="78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596389" y="5252720"/>
            <a:ext cx="5951220" cy="0"/>
          </a:xfrm>
          <a:custGeom>
            <a:avLst/>
            <a:gdLst/>
            <a:ahLst/>
            <a:cxnLst/>
            <a:rect l="l" t="t" r="r" b="b"/>
            <a:pathLst>
              <a:path w="5951220">
                <a:moveTo>
                  <a:pt x="0" y="0"/>
                </a:moveTo>
                <a:lnTo>
                  <a:pt x="5951220" y="0"/>
                </a:lnTo>
              </a:path>
            </a:pathLst>
          </a:custGeom>
          <a:ln w="17780">
            <a:solidFill>
              <a:srgbClr val="79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04644" y="1612900"/>
            <a:ext cx="0" cy="3630929"/>
          </a:xfrm>
          <a:custGeom>
            <a:avLst/>
            <a:gdLst/>
            <a:ahLst/>
            <a:cxnLst/>
            <a:rect l="l" t="t" r="r" b="b"/>
            <a:pathLst>
              <a:path h="3630929">
                <a:moveTo>
                  <a:pt x="0" y="0"/>
                </a:moveTo>
                <a:lnTo>
                  <a:pt x="0" y="3630929"/>
                </a:lnTo>
              </a:path>
            </a:pathLst>
          </a:custGeom>
          <a:ln w="16509">
            <a:solidFill>
              <a:srgbClr val="79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96389" y="1604644"/>
            <a:ext cx="5951220" cy="0"/>
          </a:xfrm>
          <a:custGeom>
            <a:avLst/>
            <a:gdLst/>
            <a:ahLst/>
            <a:cxnLst/>
            <a:rect l="l" t="t" r="r" b="b"/>
            <a:pathLst>
              <a:path w="5951220">
                <a:moveTo>
                  <a:pt x="0" y="0"/>
                </a:moveTo>
                <a:lnTo>
                  <a:pt x="5951220" y="0"/>
                </a:lnTo>
              </a:path>
            </a:pathLst>
          </a:custGeom>
          <a:ln w="16510">
            <a:solidFill>
              <a:srgbClr val="79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538719" y="1612900"/>
            <a:ext cx="0" cy="3630929"/>
          </a:xfrm>
          <a:custGeom>
            <a:avLst/>
            <a:gdLst/>
            <a:ahLst/>
            <a:cxnLst/>
            <a:rect l="l" t="t" r="r" b="b"/>
            <a:pathLst>
              <a:path h="3630929">
                <a:moveTo>
                  <a:pt x="0" y="0"/>
                </a:moveTo>
                <a:lnTo>
                  <a:pt x="0" y="3630930"/>
                </a:lnTo>
              </a:path>
            </a:pathLst>
          </a:custGeom>
          <a:ln w="17779">
            <a:solidFill>
              <a:srgbClr val="79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12900" y="5235575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16509">
            <a:solidFill>
              <a:srgbClr val="7A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21789" y="1630679"/>
            <a:ext cx="0" cy="3596640"/>
          </a:xfrm>
          <a:custGeom>
            <a:avLst/>
            <a:gdLst/>
            <a:ahLst/>
            <a:cxnLst/>
            <a:rect l="l" t="t" r="r" b="b"/>
            <a:pathLst>
              <a:path h="3596640">
                <a:moveTo>
                  <a:pt x="0" y="0"/>
                </a:moveTo>
                <a:lnTo>
                  <a:pt x="0" y="3596640"/>
                </a:lnTo>
              </a:path>
            </a:pathLst>
          </a:custGeom>
          <a:ln w="17780">
            <a:solidFill>
              <a:srgbClr val="7A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612900" y="1621789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17779">
            <a:solidFill>
              <a:srgbClr val="7A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21575" y="1630679"/>
            <a:ext cx="0" cy="3596640"/>
          </a:xfrm>
          <a:custGeom>
            <a:avLst/>
            <a:gdLst/>
            <a:ahLst/>
            <a:cxnLst/>
            <a:rect l="l" t="t" r="r" b="b"/>
            <a:pathLst>
              <a:path h="3596640">
                <a:moveTo>
                  <a:pt x="0" y="0"/>
                </a:moveTo>
                <a:lnTo>
                  <a:pt x="0" y="3596640"/>
                </a:lnTo>
              </a:path>
            </a:pathLst>
          </a:custGeom>
          <a:ln w="16509">
            <a:solidFill>
              <a:srgbClr val="7A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30679" y="5219065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>
                <a:moveTo>
                  <a:pt x="0" y="0"/>
                </a:moveTo>
                <a:lnTo>
                  <a:pt x="5882640" y="0"/>
                </a:lnTo>
              </a:path>
            </a:pathLst>
          </a:custGeom>
          <a:ln w="16510">
            <a:solidFill>
              <a:srgbClr val="7A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38935" y="1647189"/>
            <a:ext cx="0" cy="3563620"/>
          </a:xfrm>
          <a:custGeom>
            <a:avLst/>
            <a:gdLst/>
            <a:ahLst/>
            <a:cxnLst/>
            <a:rect l="l" t="t" r="r" b="b"/>
            <a:pathLst>
              <a:path h="3563620">
                <a:moveTo>
                  <a:pt x="0" y="0"/>
                </a:moveTo>
                <a:lnTo>
                  <a:pt x="0" y="3563620"/>
                </a:lnTo>
              </a:path>
            </a:pathLst>
          </a:custGeom>
          <a:ln w="16509">
            <a:solidFill>
              <a:srgbClr val="7A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630679" y="1638935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>
                <a:moveTo>
                  <a:pt x="0" y="0"/>
                </a:moveTo>
                <a:lnTo>
                  <a:pt x="5882640" y="0"/>
                </a:lnTo>
              </a:path>
            </a:pathLst>
          </a:custGeom>
          <a:ln w="16510">
            <a:solidFill>
              <a:srgbClr val="7A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505065" y="1647189"/>
            <a:ext cx="0" cy="3563620"/>
          </a:xfrm>
          <a:custGeom>
            <a:avLst/>
            <a:gdLst/>
            <a:ahLst/>
            <a:cxnLst/>
            <a:rect l="l" t="t" r="r" b="b"/>
            <a:pathLst>
              <a:path h="3563620">
                <a:moveTo>
                  <a:pt x="0" y="0"/>
                </a:moveTo>
                <a:lnTo>
                  <a:pt x="0" y="3563620"/>
                </a:lnTo>
              </a:path>
            </a:pathLst>
          </a:custGeom>
          <a:ln w="16510">
            <a:solidFill>
              <a:srgbClr val="7A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47189" y="5202554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6509">
            <a:solidFill>
              <a:srgbClr val="7B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655445" y="1663700"/>
            <a:ext cx="0" cy="3530600"/>
          </a:xfrm>
          <a:custGeom>
            <a:avLst/>
            <a:gdLst/>
            <a:ahLst/>
            <a:cxnLst/>
            <a:rect l="l" t="t" r="r" b="b"/>
            <a:pathLst>
              <a:path h="3530600">
                <a:moveTo>
                  <a:pt x="0" y="0"/>
                </a:moveTo>
                <a:lnTo>
                  <a:pt x="0" y="3530600"/>
                </a:lnTo>
              </a:path>
            </a:pathLst>
          </a:custGeom>
          <a:ln w="16510">
            <a:solidFill>
              <a:srgbClr val="7B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647189" y="1655445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6510">
            <a:solidFill>
              <a:srgbClr val="7B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488555" y="1663700"/>
            <a:ext cx="0" cy="3530600"/>
          </a:xfrm>
          <a:custGeom>
            <a:avLst/>
            <a:gdLst/>
            <a:ahLst/>
            <a:cxnLst/>
            <a:rect l="l" t="t" r="r" b="b"/>
            <a:pathLst>
              <a:path h="3530600">
                <a:moveTo>
                  <a:pt x="0" y="0"/>
                </a:moveTo>
                <a:lnTo>
                  <a:pt x="0" y="3530600"/>
                </a:lnTo>
              </a:path>
            </a:pathLst>
          </a:custGeom>
          <a:ln w="16509">
            <a:solidFill>
              <a:srgbClr val="7B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63700" y="5186045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6510">
            <a:solidFill>
              <a:srgbClr val="7C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71954" y="1680210"/>
            <a:ext cx="0" cy="3497579"/>
          </a:xfrm>
          <a:custGeom>
            <a:avLst/>
            <a:gdLst/>
            <a:ahLst/>
            <a:cxnLst/>
            <a:rect l="l" t="t" r="r" b="b"/>
            <a:pathLst>
              <a:path h="3497579">
                <a:moveTo>
                  <a:pt x="0" y="0"/>
                </a:moveTo>
                <a:lnTo>
                  <a:pt x="0" y="3497580"/>
                </a:lnTo>
              </a:path>
            </a:pathLst>
          </a:custGeom>
          <a:ln w="16510">
            <a:solidFill>
              <a:srgbClr val="7C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63700" y="1671954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6509">
            <a:solidFill>
              <a:srgbClr val="7C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472044" y="1680210"/>
            <a:ext cx="0" cy="3497579"/>
          </a:xfrm>
          <a:custGeom>
            <a:avLst/>
            <a:gdLst/>
            <a:ahLst/>
            <a:cxnLst/>
            <a:rect l="l" t="t" r="r" b="b"/>
            <a:pathLst>
              <a:path h="3497579">
                <a:moveTo>
                  <a:pt x="0" y="0"/>
                </a:moveTo>
                <a:lnTo>
                  <a:pt x="0" y="3497579"/>
                </a:lnTo>
              </a:path>
            </a:pathLst>
          </a:custGeom>
          <a:ln w="16509">
            <a:solidFill>
              <a:srgbClr val="7C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80210" y="5168900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17780">
            <a:solidFill>
              <a:srgbClr val="7D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89100" y="1697989"/>
            <a:ext cx="0" cy="3462020"/>
          </a:xfrm>
          <a:custGeom>
            <a:avLst/>
            <a:gdLst/>
            <a:ahLst/>
            <a:cxnLst/>
            <a:rect l="l" t="t" r="r" b="b"/>
            <a:pathLst>
              <a:path h="3462020">
                <a:moveTo>
                  <a:pt x="0" y="0"/>
                </a:moveTo>
                <a:lnTo>
                  <a:pt x="0" y="3462020"/>
                </a:lnTo>
              </a:path>
            </a:pathLst>
          </a:custGeom>
          <a:ln w="17779">
            <a:solidFill>
              <a:srgbClr val="7D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680210" y="1689100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17780">
            <a:solidFill>
              <a:srgbClr val="7D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454900" y="1697989"/>
            <a:ext cx="0" cy="3462020"/>
          </a:xfrm>
          <a:custGeom>
            <a:avLst/>
            <a:gdLst/>
            <a:ahLst/>
            <a:cxnLst/>
            <a:rect l="l" t="t" r="r" b="b"/>
            <a:pathLst>
              <a:path h="3462020">
                <a:moveTo>
                  <a:pt x="0" y="0"/>
                </a:moveTo>
                <a:lnTo>
                  <a:pt x="0" y="3462020"/>
                </a:lnTo>
              </a:path>
            </a:pathLst>
          </a:custGeom>
          <a:ln w="17780">
            <a:solidFill>
              <a:srgbClr val="7D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97989" y="5151754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16509">
            <a:solidFill>
              <a:srgbClr val="7D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706245" y="1714500"/>
            <a:ext cx="0" cy="3429000"/>
          </a:xfrm>
          <a:custGeom>
            <a:avLst/>
            <a:gdLst/>
            <a:ahLst/>
            <a:cxnLst/>
            <a:rect l="l" t="t" r="r" b="b"/>
            <a:pathLst>
              <a:path h="3429000">
                <a:moveTo>
                  <a:pt x="0" y="0"/>
                </a:moveTo>
                <a:lnTo>
                  <a:pt x="0" y="3429000"/>
                </a:lnTo>
              </a:path>
            </a:pathLst>
          </a:custGeom>
          <a:ln w="16510">
            <a:solidFill>
              <a:srgbClr val="7D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697989" y="1706245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16510">
            <a:solidFill>
              <a:srgbClr val="7D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437755" y="1714500"/>
            <a:ext cx="0" cy="3429000"/>
          </a:xfrm>
          <a:custGeom>
            <a:avLst/>
            <a:gdLst/>
            <a:ahLst/>
            <a:cxnLst/>
            <a:rect l="l" t="t" r="r" b="b"/>
            <a:pathLst>
              <a:path h="3429000">
                <a:moveTo>
                  <a:pt x="0" y="0"/>
                </a:moveTo>
                <a:lnTo>
                  <a:pt x="0" y="3429000"/>
                </a:lnTo>
              </a:path>
            </a:pathLst>
          </a:custGeom>
          <a:ln w="16509">
            <a:solidFill>
              <a:srgbClr val="7D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14500" y="51352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5000" y="0"/>
                </a:lnTo>
              </a:path>
            </a:pathLst>
          </a:custGeom>
          <a:ln w="16510">
            <a:solidFill>
              <a:srgbClr val="7E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22754" y="1731010"/>
            <a:ext cx="0" cy="3395979"/>
          </a:xfrm>
          <a:custGeom>
            <a:avLst/>
            <a:gdLst/>
            <a:ahLst/>
            <a:cxnLst/>
            <a:rect l="l" t="t" r="r" b="b"/>
            <a:pathLst>
              <a:path h="3395979">
                <a:moveTo>
                  <a:pt x="0" y="0"/>
                </a:moveTo>
                <a:lnTo>
                  <a:pt x="0" y="3395980"/>
                </a:lnTo>
              </a:path>
            </a:pathLst>
          </a:custGeom>
          <a:ln w="16510">
            <a:solidFill>
              <a:srgbClr val="7E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714500" y="17227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5000" y="0"/>
                </a:lnTo>
              </a:path>
            </a:pathLst>
          </a:custGeom>
          <a:ln w="16509">
            <a:solidFill>
              <a:srgbClr val="7E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421244" y="1731010"/>
            <a:ext cx="0" cy="3395979"/>
          </a:xfrm>
          <a:custGeom>
            <a:avLst/>
            <a:gdLst/>
            <a:ahLst/>
            <a:cxnLst/>
            <a:rect l="l" t="t" r="r" b="b"/>
            <a:pathLst>
              <a:path h="3395979">
                <a:moveTo>
                  <a:pt x="0" y="0"/>
                </a:moveTo>
                <a:lnTo>
                  <a:pt x="0" y="3395979"/>
                </a:lnTo>
              </a:path>
            </a:pathLst>
          </a:custGeom>
          <a:ln w="16509">
            <a:solidFill>
              <a:srgbClr val="7E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31010" y="5118100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17780">
            <a:solidFill>
              <a:srgbClr val="7F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39264" y="1747520"/>
            <a:ext cx="0" cy="3361690"/>
          </a:xfrm>
          <a:custGeom>
            <a:avLst/>
            <a:gdLst/>
            <a:ahLst/>
            <a:cxnLst/>
            <a:rect l="l" t="t" r="r" b="b"/>
            <a:pathLst>
              <a:path h="3361690">
                <a:moveTo>
                  <a:pt x="0" y="0"/>
                </a:moveTo>
                <a:lnTo>
                  <a:pt x="0" y="3361690"/>
                </a:lnTo>
              </a:path>
            </a:pathLst>
          </a:custGeom>
          <a:ln w="16509">
            <a:solidFill>
              <a:srgbClr val="7F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731010" y="1739264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16510">
            <a:solidFill>
              <a:srgbClr val="7F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404100" y="1747520"/>
            <a:ext cx="0" cy="3361690"/>
          </a:xfrm>
          <a:custGeom>
            <a:avLst/>
            <a:gdLst/>
            <a:ahLst/>
            <a:cxnLst/>
            <a:rect l="l" t="t" r="r" b="b"/>
            <a:pathLst>
              <a:path h="3361690">
                <a:moveTo>
                  <a:pt x="0" y="0"/>
                </a:moveTo>
                <a:lnTo>
                  <a:pt x="0" y="3361690"/>
                </a:lnTo>
              </a:path>
            </a:pathLst>
          </a:custGeom>
          <a:ln w="17780">
            <a:solidFill>
              <a:srgbClr val="7F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47520" y="5100954"/>
            <a:ext cx="5647690" cy="0"/>
          </a:xfrm>
          <a:custGeom>
            <a:avLst/>
            <a:gdLst/>
            <a:ahLst/>
            <a:cxnLst/>
            <a:rect l="l" t="t" r="r" b="b"/>
            <a:pathLst>
              <a:path w="5647690">
                <a:moveTo>
                  <a:pt x="0" y="0"/>
                </a:moveTo>
                <a:lnTo>
                  <a:pt x="5647689" y="0"/>
                </a:lnTo>
              </a:path>
            </a:pathLst>
          </a:custGeom>
          <a:ln w="16509">
            <a:solidFill>
              <a:srgbClr val="80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56410" y="1765300"/>
            <a:ext cx="0" cy="3327400"/>
          </a:xfrm>
          <a:custGeom>
            <a:avLst/>
            <a:gdLst/>
            <a:ahLst/>
            <a:cxnLst/>
            <a:rect l="l" t="t" r="r" b="b"/>
            <a:pathLst>
              <a:path h="3327400">
                <a:moveTo>
                  <a:pt x="0" y="0"/>
                </a:moveTo>
                <a:lnTo>
                  <a:pt x="0" y="3327400"/>
                </a:lnTo>
              </a:path>
            </a:pathLst>
          </a:custGeom>
          <a:ln w="17780">
            <a:solidFill>
              <a:srgbClr val="80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747520" y="1756410"/>
            <a:ext cx="5647690" cy="0"/>
          </a:xfrm>
          <a:custGeom>
            <a:avLst/>
            <a:gdLst/>
            <a:ahLst/>
            <a:cxnLst/>
            <a:rect l="l" t="t" r="r" b="b"/>
            <a:pathLst>
              <a:path w="5647690">
                <a:moveTo>
                  <a:pt x="0" y="0"/>
                </a:moveTo>
                <a:lnTo>
                  <a:pt x="5647689" y="0"/>
                </a:lnTo>
              </a:path>
            </a:pathLst>
          </a:custGeom>
          <a:ln w="17780">
            <a:solidFill>
              <a:srgbClr val="80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386955" y="1765300"/>
            <a:ext cx="0" cy="3327400"/>
          </a:xfrm>
          <a:custGeom>
            <a:avLst/>
            <a:gdLst/>
            <a:ahLst/>
            <a:cxnLst/>
            <a:rect l="l" t="t" r="r" b="b"/>
            <a:pathLst>
              <a:path h="3327400">
                <a:moveTo>
                  <a:pt x="0" y="0"/>
                </a:moveTo>
                <a:lnTo>
                  <a:pt x="0" y="3327400"/>
                </a:lnTo>
              </a:path>
            </a:pathLst>
          </a:custGeom>
          <a:ln w="16509">
            <a:solidFill>
              <a:srgbClr val="80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65300" y="5084445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16510">
            <a:solidFill>
              <a:srgbClr val="80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773554" y="1781810"/>
            <a:ext cx="0" cy="3294379"/>
          </a:xfrm>
          <a:custGeom>
            <a:avLst/>
            <a:gdLst/>
            <a:ahLst/>
            <a:cxnLst/>
            <a:rect l="l" t="t" r="r" b="b"/>
            <a:pathLst>
              <a:path h="3294379">
                <a:moveTo>
                  <a:pt x="0" y="0"/>
                </a:moveTo>
                <a:lnTo>
                  <a:pt x="0" y="3294380"/>
                </a:lnTo>
              </a:path>
            </a:pathLst>
          </a:custGeom>
          <a:ln w="16510">
            <a:solidFill>
              <a:srgbClr val="80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765300" y="1773554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400" y="0"/>
                </a:lnTo>
              </a:path>
            </a:pathLst>
          </a:custGeom>
          <a:ln w="16509">
            <a:solidFill>
              <a:srgbClr val="80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370444" y="1781810"/>
            <a:ext cx="0" cy="3294379"/>
          </a:xfrm>
          <a:custGeom>
            <a:avLst/>
            <a:gdLst/>
            <a:ahLst/>
            <a:cxnLst/>
            <a:rect l="l" t="t" r="r" b="b"/>
            <a:pathLst>
              <a:path h="3294379">
                <a:moveTo>
                  <a:pt x="0" y="0"/>
                </a:moveTo>
                <a:lnTo>
                  <a:pt x="0" y="3294379"/>
                </a:lnTo>
              </a:path>
            </a:pathLst>
          </a:custGeom>
          <a:ln w="16509">
            <a:solidFill>
              <a:srgbClr val="80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81810" y="5067934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6509">
            <a:solidFill>
              <a:srgbClr val="81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90064" y="1798320"/>
            <a:ext cx="0" cy="3261360"/>
          </a:xfrm>
          <a:custGeom>
            <a:avLst/>
            <a:gdLst/>
            <a:ahLst/>
            <a:cxnLst/>
            <a:rect l="l" t="t" r="r" b="b"/>
            <a:pathLst>
              <a:path h="3261360">
                <a:moveTo>
                  <a:pt x="0" y="0"/>
                </a:moveTo>
                <a:lnTo>
                  <a:pt x="0" y="3261360"/>
                </a:lnTo>
              </a:path>
            </a:pathLst>
          </a:custGeom>
          <a:ln w="16509">
            <a:solidFill>
              <a:srgbClr val="81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781810" y="1790064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6510">
            <a:solidFill>
              <a:srgbClr val="81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353934" y="1798320"/>
            <a:ext cx="0" cy="3261360"/>
          </a:xfrm>
          <a:custGeom>
            <a:avLst/>
            <a:gdLst/>
            <a:ahLst/>
            <a:cxnLst/>
            <a:rect l="l" t="t" r="r" b="b"/>
            <a:pathLst>
              <a:path h="3261360">
                <a:moveTo>
                  <a:pt x="0" y="0"/>
                </a:moveTo>
                <a:lnTo>
                  <a:pt x="0" y="3261360"/>
                </a:lnTo>
              </a:path>
            </a:pathLst>
          </a:custGeom>
          <a:ln w="16510">
            <a:solidFill>
              <a:srgbClr val="81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798320" y="5050790"/>
            <a:ext cx="5547360" cy="0"/>
          </a:xfrm>
          <a:custGeom>
            <a:avLst/>
            <a:gdLst/>
            <a:ahLst/>
            <a:cxnLst/>
            <a:rect l="l" t="t" r="r" b="b"/>
            <a:pathLst>
              <a:path w="5547359">
                <a:moveTo>
                  <a:pt x="0" y="0"/>
                </a:moveTo>
                <a:lnTo>
                  <a:pt x="5547359" y="0"/>
                </a:lnTo>
              </a:path>
            </a:pathLst>
          </a:custGeom>
          <a:ln w="17780">
            <a:solidFill>
              <a:srgbClr val="82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806575" y="1814829"/>
            <a:ext cx="0" cy="3227070"/>
          </a:xfrm>
          <a:custGeom>
            <a:avLst/>
            <a:gdLst/>
            <a:ahLst/>
            <a:cxnLst/>
            <a:rect l="l" t="t" r="r" b="b"/>
            <a:pathLst>
              <a:path h="3227070">
                <a:moveTo>
                  <a:pt x="0" y="0"/>
                </a:moveTo>
                <a:lnTo>
                  <a:pt x="0" y="3227070"/>
                </a:lnTo>
              </a:path>
            </a:pathLst>
          </a:custGeom>
          <a:ln w="16510">
            <a:solidFill>
              <a:srgbClr val="82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798320" y="1806575"/>
            <a:ext cx="5547360" cy="0"/>
          </a:xfrm>
          <a:custGeom>
            <a:avLst/>
            <a:gdLst/>
            <a:ahLst/>
            <a:cxnLst/>
            <a:rect l="l" t="t" r="r" b="b"/>
            <a:pathLst>
              <a:path w="5547359">
                <a:moveTo>
                  <a:pt x="0" y="0"/>
                </a:moveTo>
                <a:lnTo>
                  <a:pt x="5547359" y="0"/>
                </a:lnTo>
              </a:path>
            </a:pathLst>
          </a:custGeom>
          <a:ln w="16510">
            <a:solidFill>
              <a:srgbClr val="82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336790" y="1814829"/>
            <a:ext cx="0" cy="3227070"/>
          </a:xfrm>
          <a:custGeom>
            <a:avLst/>
            <a:gdLst/>
            <a:ahLst/>
            <a:cxnLst/>
            <a:rect l="l" t="t" r="r" b="b"/>
            <a:pathLst>
              <a:path h="3227070">
                <a:moveTo>
                  <a:pt x="0" y="0"/>
                </a:moveTo>
                <a:lnTo>
                  <a:pt x="0" y="3227070"/>
                </a:lnTo>
              </a:path>
            </a:pathLst>
          </a:custGeom>
          <a:ln w="17779">
            <a:solidFill>
              <a:srgbClr val="82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814829" y="5033645"/>
            <a:ext cx="5513070" cy="0"/>
          </a:xfrm>
          <a:custGeom>
            <a:avLst/>
            <a:gdLst/>
            <a:ahLst/>
            <a:cxnLst/>
            <a:rect l="l" t="t" r="r" b="b"/>
            <a:pathLst>
              <a:path w="5513070">
                <a:moveTo>
                  <a:pt x="0" y="0"/>
                </a:moveTo>
                <a:lnTo>
                  <a:pt x="5513070" y="0"/>
                </a:lnTo>
              </a:path>
            </a:pathLst>
          </a:custGeom>
          <a:ln w="16510">
            <a:solidFill>
              <a:srgbClr val="83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823720" y="1832610"/>
            <a:ext cx="0" cy="3192780"/>
          </a:xfrm>
          <a:custGeom>
            <a:avLst/>
            <a:gdLst/>
            <a:ahLst/>
            <a:cxnLst/>
            <a:rect l="l" t="t" r="r" b="b"/>
            <a:pathLst>
              <a:path h="3192779">
                <a:moveTo>
                  <a:pt x="0" y="0"/>
                </a:moveTo>
                <a:lnTo>
                  <a:pt x="0" y="3192780"/>
                </a:lnTo>
              </a:path>
            </a:pathLst>
          </a:custGeom>
          <a:ln w="17780">
            <a:solidFill>
              <a:srgbClr val="83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814829" y="1823720"/>
            <a:ext cx="5513070" cy="0"/>
          </a:xfrm>
          <a:custGeom>
            <a:avLst/>
            <a:gdLst/>
            <a:ahLst/>
            <a:cxnLst/>
            <a:rect l="l" t="t" r="r" b="b"/>
            <a:pathLst>
              <a:path w="5513070">
                <a:moveTo>
                  <a:pt x="0" y="0"/>
                </a:moveTo>
                <a:lnTo>
                  <a:pt x="5513070" y="0"/>
                </a:lnTo>
              </a:path>
            </a:pathLst>
          </a:custGeom>
          <a:ln w="17779">
            <a:solidFill>
              <a:srgbClr val="83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319644" y="1832610"/>
            <a:ext cx="0" cy="3192780"/>
          </a:xfrm>
          <a:custGeom>
            <a:avLst/>
            <a:gdLst/>
            <a:ahLst/>
            <a:cxnLst/>
            <a:rect l="l" t="t" r="r" b="b"/>
            <a:pathLst>
              <a:path h="3192779">
                <a:moveTo>
                  <a:pt x="0" y="0"/>
                </a:moveTo>
                <a:lnTo>
                  <a:pt x="0" y="3192780"/>
                </a:lnTo>
              </a:path>
            </a:pathLst>
          </a:custGeom>
          <a:ln w="16509">
            <a:solidFill>
              <a:srgbClr val="83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32610" y="5017134"/>
            <a:ext cx="5478780" cy="0"/>
          </a:xfrm>
          <a:custGeom>
            <a:avLst/>
            <a:gdLst/>
            <a:ahLst/>
            <a:cxnLst/>
            <a:rect l="l" t="t" r="r" b="b"/>
            <a:pathLst>
              <a:path w="5478780">
                <a:moveTo>
                  <a:pt x="0" y="0"/>
                </a:moveTo>
                <a:lnTo>
                  <a:pt x="5478780" y="0"/>
                </a:lnTo>
              </a:path>
            </a:pathLst>
          </a:custGeom>
          <a:ln w="16509">
            <a:solidFill>
              <a:srgbClr val="83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40864" y="1849120"/>
            <a:ext cx="0" cy="3159760"/>
          </a:xfrm>
          <a:custGeom>
            <a:avLst/>
            <a:gdLst/>
            <a:ahLst/>
            <a:cxnLst/>
            <a:rect l="l" t="t" r="r" b="b"/>
            <a:pathLst>
              <a:path h="3159760">
                <a:moveTo>
                  <a:pt x="0" y="0"/>
                </a:moveTo>
                <a:lnTo>
                  <a:pt x="0" y="3159760"/>
                </a:lnTo>
              </a:path>
            </a:pathLst>
          </a:custGeom>
          <a:ln w="16509">
            <a:solidFill>
              <a:srgbClr val="83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32610" y="1840864"/>
            <a:ext cx="5478780" cy="0"/>
          </a:xfrm>
          <a:custGeom>
            <a:avLst/>
            <a:gdLst/>
            <a:ahLst/>
            <a:cxnLst/>
            <a:rect l="l" t="t" r="r" b="b"/>
            <a:pathLst>
              <a:path w="5478780">
                <a:moveTo>
                  <a:pt x="0" y="0"/>
                </a:moveTo>
                <a:lnTo>
                  <a:pt x="5478780" y="0"/>
                </a:lnTo>
              </a:path>
            </a:pathLst>
          </a:custGeom>
          <a:ln w="16510">
            <a:solidFill>
              <a:srgbClr val="83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303134" y="1849120"/>
            <a:ext cx="0" cy="3159760"/>
          </a:xfrm>
          <a:custGeom>
            <a:avLst/>
            <a:gdLst/>
            <a:ahLst/>
            <a:cxnLst/>
            <a:rect l="l" t="t" r="r" b="b"/>
            <a:pathLst>
              <a:path h="3159760">
                <a:moveTo>
                  <a:pt x="0" y="0"/>
                </a:moveTo>
                <a:lnTo>
                  <a:pt x="0" y="3159760"/>
                </a:lnTo>
              </a:path>
            </a:pathLst>
          </a:custGeom>
          <a:ln w="16510">
            <a:solidFill>
              <a:srgbClr val="83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49120" y="5000625"/>
            <a:ext cx="5445760" cy="0"/>
          </a:xfrm>
          <a:custGeom>
            <a:avLst/>
            <a:gdLst/>
            <a:ahLst/>
            <a:cxnLst/>
            <a:rect l="l" t="t" r="r" b="b"/>
            <a:pathLst>
              <a:path w="5445759">
                <a:moveTo>
                  <a:pt x="0" y="0"/>
                </a:moveTo>
                <a:lnTo>
                  <a:pt x="5445759" y="0"/>
                </a:lnTo>
              </a:path>
            </a:pathLst>
          </a:custGeom>
          <a:ln w="16510">
            <a:solidFill>
              <a:srgbClr val="84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57375" y="1865629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0"/>
                </a:moveTo>
                <a:lnTo>
                  <a:pt x="0" y="3126740"/>
                </a:lnTo>
              </a:path>
            </a:pathLst>
          </a:custGeom>
          <a:ln w="16510">
            <a:solidFill>
              <a:srgbClr val="84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49120" y="1857375"/>
            <a:ext cx="5445760" cy="0"/>
          </a:xfrm>
          <a:custGeom>
            <a:avLst/>
            <a:gdLst/>
            <a:ahLst/>
            <a:cxnLst/>
            <a:rect l="l" t="t" r="r" b="b"/>
            <a:pathLst>
              <a:path w="5445759">
                <a:moveTo>
                  <a:pt x="0" y="0"/>
                </a:moveTo>
                <a:lnTo>
                  <a:pt x="5445759" y="0"/>
                </a:lnTo>
              </a:path>
            </a:pathLst>
          </a:custGeom>
          <a:ln w="16510">
            <a:solidFill>
              <a:srgbClr val="84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286625" y="1865629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0"/>
                </a:moveTo>
                <a:lnTo>
                  <a:pt x="0" y="3126740"/>
                </a:lnTo>
              </a:path>
            </a:pathLst>
          </a:custGeom>
          <a:ln w="16509">
            <a:solidFill>
              <a:srgbClr val="84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65629" y="4983479"/>
            <a:ext cx="5412740" cy="0"/>
          </a:xfrm>
          <a:custGeom>
            <a:avLst/>
            <a:gdLst/>
            <a:ahLst/>
            <a:cxnLst/>
            <a:rect l="l" t="t" r="r" b="b"/>
            <a:pathLst>
              <a:path w="5412740">
                <a:moveTo>
                  <a:pt x="0" y="0"/>
                </a:moveTo>
                <a:lnTo>
                  <a:pt x="5412740" y="0"/>
                </a:lnTo>
              </a:path>
            </a:pathLst>
          </a:custGeom>
          <a:ln w="17780">
            <a:solidFill>
              <a:srgbClr val="85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73885" y="1882139"/>
            <a:ext cx="0" cy="3092450"/>
          </a:xfrm>
          <a:custGeom>
            <a:avLst/>
            <a:gdLst/>
            <a:ahLst/>
            <a:cxnLst/>
            <a:rect l="l" t="t" r="r" b="b"/>
            <a:pathLst>
              <a:path h="3092450">
                <a:moveTo>
                  <a:pt x="0" y="0"/>
                </a:moveTo>
                <a:lnTo>
                  <a:pt x="0" y="3092450"/>
                </a:lnTo>
              </a:path>
            </a:pathLst>
          </a:custGeom>
          <a:ln w="16509">
            <a:solidFill>
              <a:srgbClr val="85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65629" y="1873885"/>
            <a:ext cx="5412740" cy="0"/>
          </a:xfrm>
          <a:custGeom>
            <a:avLst/>
            <a:gdLst/>
            <a:ahLst/>
            <a:cxnLst/>
            <a:rect l="l" t="t" r="r" b="b"/>
            <a:pathLst>
              <a:path w="5412740">
                <a:moveTo>
                  <a:pt x="0" y="0"/>
                </a:moveTo>
                <a:lnTo>
                  <a:pt x="5412740" y="0"/>
                </a:lnTo>
              </a:path>
            </a:pathLst>
          </a:custGeom>
          <a:ln w="16510">
            <a:solidFill>
              <a:srgbClr val="85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269480" y="1882139"/>
            <a:ext cx="0" cy="3092450"/>
          </a:xfrm>
          <a:custGeom>
            <a:avLst/>
            <a:gdLst/>
            <a:ahLst/>
            <a:cxnLst/>
            <a:rect l="l" t="t" r="r" b="b"/>
            <a:pathLst>
              <a:path h="3092450">
                <a:moveTo>
                  <a:pt x="0" y="0"/>
                </a:moveTo>
                <a:lnTo>
                  <a:pt x="0" y="3092450"/>
                </a:lnTo>
              </a:path>
            </a:pathLst>
          </a:custGeom>
          <a:ln w="17779">
            <a:solidFill>
              <a:srgbClr val="85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82139" y="4966334"/>
            <a:ext cx="5378450" cy="0"/>
          </a:xfrm>
          <a:custGeom>
            <a:avLst/>
            <a:gdLst/>
            <a:ahLst/>
            <a:cxnLst/>
            <a:rect l="l" t="t" r="r" b="b"/>
            <a:pathLst>
              <a:path w="5378450">
                <a:moveTo>
                  <a:pt x="0" y="0"/>
                </a:moveTo>
                <a:lnTo>
                  <a:pt x="5378450" y="0"/>
                </a:lnTo>
              </a:path>
            </a:pathLst>
          </a:custGeom>
          <a:ln w="16509">
            <a:solidFill>
              <a:srgbClr val="86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90395" y="1898650"/>
            <a:ext cx="0" cy="3059430"/>
          </a:xfrm>
          <a:custGeom>
            <a:avLst/>
            <a:gdLst/>
            <a:ahLst/>
            <a:cxnLst/>
            <a:rect l="l" t="t" r="r" b="b"/>
            <a:pathLst>
              <a:path h="3059429">
                <a:moveTo>
                  <a:pt x="0" y="0"/>
                </a:moveTo>
                <a:lnTo>
                  <a:pt x="0" y="3059430"/>
                </a:lnTo>
              </a:path>
            </a:pathLst>
          </a:custGeom>
          <a:ln w="16510">
            <a:solidFill>
              <a:srgbClr val="86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82139" y="1890395"/>
            <a:ext cx="5378450" cy="0"/>
          </a:xfrm>
          <a:custGeom>
            <a:avLst/>
            <a:gdLst/>
            <a:ahLst/>
            <a:cxnLst/>
            <a:rect l="l" t="t" r="r" b="b"/>
            <a:pathLst>
              <a:path w="5378450">
                <a:moveTo>
                  <a:pt x="0" y="0"/>
                </a:moveTo>
                <a:lnTo>
                  <a:pt x="5378450" y="0"/>
                </a:lnTo>
              </a:path>
            </a:pathLst>
          </a:custGeom>
          <a:ln w="16510">
            <a:solidFill>
              <a:srgbClr val="86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252334" y="1898650"/>
            <a:ext cx="0" cy="3059430"/>
          </a:xfrm>
          <a:custGeom>
            <a:avLst/>
            <a:gdLst/>
            <a:ahLst/>
            <a:cxnLst/>
            <a:rect l="l" t="t" r="r" b="b"/>
            <a:pathLst>
              <a:path h="3059429">
                <a:moveTo>
                  <a:pt x="0" y="0"/>
                </a:moveTo>
                <a:lnTo>
                  <a:pt x="0" y="3059430"/>
                </a:lnTo>
              </a:path>
            </a:pathLst>
          </a:custGeom>
          <a:ln w="16510">
            <a:solidFill>
              <a:srgbClr val="86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98650" y="4949825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16510">
            <a:solidFill>
              <a:srgbClr val="86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907539" y="1916429"/>
            <a:ext cx="0" cy="3025140"/>
          </a:xfrm>
          <a:custGeom>
            <a:avLst/>
            <a:gdLst/>
            <a:ahLst/>
            <a:cxnLst/>
            <a:rect l="l" t="t" r="r" b="b"/>
            <a:pathLst>
              <a:path h="3025140">
                <a:moveTo>
                  <a:pt x="0" y="0"/>
                </a:moveTo>
                <a:lnTo>
                  <a:pt x="0" y="3025140"/>
                </a:lnTo>
              </a:path>
            </a:pathLst>
          </a:custGeom>
          <a:ln w="17780">
            <a:solidFill>
              <a:srgbClr val="86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898650" y="1907539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17779">
            <a:solidFill>
              <a:srgbClr val="86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235825" y="1916429"/>
            <a:ext cx="0" cy="3025140"/>
          </a:xfrm>
          <a:custGeom>
            <a:avLst/>
            <a:gdLst/>
            <a:ahLst/>
            <a:cxnLst/>
            <a:rect l="l" t="t" r="r" b="b"/>
            <a:pathLst>
              <a:path h="3025140">
                <a:moveTo>
                  <a:pt x="0" y="0"/>
                </a:moveTo>
                <a:lnTo>
                  <a:pt x="0" y="3025140"/>
                </a:lnTo>
              </a:path>
            </a:pathLst>
          </a:custGeom>
          <a:ln w="16509">
            <a:solidFill>
              <a:srgbClr val="86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916429" y="4933315"/>
            <a:ext cx="5311140" cy="0"/>
          </a:xfrm>
          <a:custGeom>
            <a:avLst/>
            <a:gdLst/>
            <a:ahLst/>
            <a:cxnLst/>
            <a:rect l="l" t="t" r="r" b="b"/>
            <a:pathLst>
              <a:path w="5311140">
                <a:moveTo>
                  <a:pt x="0" y="0"/>
                </a:moveTo>
                <a:lnTo>
                  <a:pt x="5311140" y="0"/>
                </a:lnTo>
              </a:path>
            </a:pathLst>
          </a:custGeom>
          <a:ln w="16510">
            <a:solidFill>
              <a:srgbClr val="87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924685" y="1932939"/>
            <a:ext cx="0" cy="2992120"/>
          </a:xfrm>
          <a:custGeom>
            <a:avLst/>
            <a:gdLst/>
            <a:ahLst/>
            <a:cxnLst/>
            <a:rect l="l" t="t" r="r" b="b"/>
            <a:pathLst>
              <a:path h="2992120">
                <a:moveTo>
                  <a:pt x="0" y="0"/>
                </a:moveTo>
                <a:lnTo>
                  <a:pt x="0" y="2992120"/>
                </a:lnTo>
              </a:path>
            </a:pathLst>
          </a:custGeom>
          <a:ln w="16509">
            <a:solidFill>
              <a:srgbClr val="87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916429" y="1924685"/>
            <a:ext cx="5311140" cy="0"/>
          </a:xfrm>
          <a:custGeom>
            <a:avLst/>
            <a:gdLst/>
            <a:ahLst/>
            <a:cxnLst/>
            <a:rect l="l" t="t" r="r" b="b"/>
            <a:pathLst>
              <a:path w="5311140">
                <a:moveTo>
                  <a:pt x="0" y="0"/>
                </a:moveTo>
                <a:lnTo>
                  <a:pt x="5311140" y="0"/>
                </a:lnTo>
              </a:path>
            </a:pathLst>
          </a:custGeom>
          <a:ln w="16510">
            <a:solidFill>
              <a:srgbClr val="87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219315" y="1932939"/>
            <a:ext cx="0" cy="2992120"/>
          </a:xfrm>
          <a:custGeom>
            <a:avLst/>
            <a:gdLst/>
            <a:ahLst/>
            <a:cxnLst/>
            <a:rect l="l" t="t" r="r" b="b"/>
            <a:pathLst>
              <a:path h="2992120">
                <a:moveTo>
                  <a:pt x="0" y="0"/>
                </a:moveTo>
                <a:lnTo>
                  <a:pt x="0" y="2992120"/>
                </a:lnTo>
              </a:path>
            </a:pathLst>
          </a:custGeom>
          <a:ln w="16510">
            <a:solidFill>
              <a:srgbClr val="87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932939" y="4916170"/>
            <a:ext cx="5278120" cy="0"/>
          </a:xfrm>
          <a:custGeom>
            <a:avLst/>
            <a:gdLst/>
            <a:ahLst/>
            <a:cxnLst/>
            <a:rect l="l" t="t" r="r" b="b"/>
            <a:pathLst>
              <a:path w="5278120">
                <a:moveTo>
                  <a:pt x="0" y="0"/>
                </a:moveTo>
                <a:lnTo>
                  <a:pt x="5278120" y="0"/>
                </a:lnTo>
              </a:path>
            </a:pathLst>
          </a:custGeom>
          <a:ln w="17780">
            <a:solidFill>
              <a:srgbClr val="88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941195" y="1949450"/>
            <a:ext cx="0" cy="2957830"/>
          </a:xfrm>
          <a:custGeom>
            <a:avLst/>
            <a:gdLst/>
            <a:ahLst/>
            <a:cxnLst/>
            <a:rect l="l" t="t" r="r" b="b"/>
            <a:pathLst>
              <a:path h="2957829">
                <a:moveTo>
                  <a:pt x="0" y="0"/>
                </a:moveTo>
                <a:lnTo>
                  <a:pt x="0" y="2957829"/>
                </a:lnTo>
              </a:path>
            </a:pathLst>
          </a:custGeom>
          <a:ln w="16510">
            <a:solidFill>
              <a:srgbClr val="88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932939" y="1941195"/>
            <a:ext cx="5278120" cy="0"/>
          </a:xfrm>
          <a:custGeom>
            <a:avLst/>
            <a:gdLst/>
            <a:ahLst/>
            <a:cxnLst/>
            <a:rect l="l" t="t" r="r" b="b"/>
            <a:pathLst>
              <a:path w="5278120">
                <a:moveTo>
                  <a:pt x="0" y="0"/>
                </a:moveTo>
                <a:lnTo>
                  <a:pt x="5278120" y="0"/>
                </a:lnTo>
              </a:path>
            </a:pathLst>
          </a:custGeom>
          <a:ln w="16510">
            <a:solidFill>
              <a:srgbClr val="88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202169" y="1949450"/>
            <a:ext cx="0" cy="2957830"/>
          </a:xfrm>
          <a:custGeom>
            <a:avLst/>
            <a:gdLst/>
            <a:ahLst/>
            <a:cxnLst/>
            <a:rect l="l" t="t" r="r" b="b"/>
            <a:pathLst>
              <a:path h="2957829">
                <a:moveTo>
                  <a:pt x="0" y="0"/>
                </a:moveTo>
                <a:lnTo>
                  <a:pt x="0" y="2957830"/>
                </a:lnTo>
              </a:path>
            </a:pathLst>
          </a:custGeom>
          <a:ln w="17779">
            <a:solidFill>
              <a:srgbClr val="88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49450" y="4899025"/>
            <a:ext cx="5243830" cy="0"/>
          </a:xfrm>
          <a:custGeom>
            <a:avLst/>
            <a:gdLst/>
            <a:ahLst/>
            <a:cxnLst/>
            <a:rect l="l" t="t" r="r" b="b"/>
            <a:pathLst>
              <a:path w="5243830">
                <a:moveTo>
                  <a:pt x="0" y="0"/>
                </a:moveTo>
                <a:lnTo>
                  <a:pt x="5243830" y="0"/>
                </a:lnTo>
              </a:path>
            </a:pathLst>
          </a:custGeom>
          <a:ln w="16509">
            <a:solidFill>
              <a:srgbClr val="89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57704" y="1965960"/>
            <a:ext cx="0" cy="2924810"/>
          </a:xfrm>
          <a:custGeom>
            <a:avLst/>
            <a:gdLst/>
            <a:ahLst/>
            <a:cxnLst/>
            <a:rect l="l" t="t" r="r" b="b"/>
            <a:pathLst>
              <a:path h="2924810">
                <a:moveTo>
                  <a:pt x="0" y="0"/>
                </a:moveTo>
                <a:lnTo>
                  <a:pt x="0" y="2924810"/>
                </a:lnTo>
              </a:path>
            </a:pathLst>
          </a:custGeom>
          <a:ln w="16510">
            <a:solidFill>
              <a:srgbClr val="89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949450" y="1957704"/>
            <a:ext cx="5243830" cy="0"/>
          </a:xfrm>
          <a:custGeom>
            <a:avLst/>
            <a:gdLst/>
            <a:ahLst/>
            <a:cxnLst/>
            <a:rect l="l" t="t" r="r" b="b"/>
            <a:pathLst>
              <a:path w="5243830">
                <a:moveTo>
                  <a:pt x="0" y="0"/>
                </a:moveTo>
                <a:lnTo>
                  <a:pt x="5243830" y="0"/>
                </a:lnTo>
              </a:path>
            </a:pathLst>
          </a:custGeom>
          <a:ln w="16509">
            <a:solidFill>
              <a:srgbClr val="89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185025" y="1965960"/>
            <a:ext cx="0" cy="2924810"/>
          </a:xfrm>
          <a:custGeom>
            <a:avLst/>
            <a:gdLst/>
            <a:ahLst/>
            <a:cxnLst/>
            <a:rect l="l" t="t" r="r" b="b"/>
            <a:pathLst>
              <a:path h="2924810">
                <a:moveTo>
                  <a:pt x="0" y="0"/>
                </a:moveTo>
                <a:lnTo>
                  <a:pt x="0" y="2924810"/>
                </a:lnTo>
              </a:path>
            </a:pathLst>
          </a:custGeom>
          <a:ln w="16509">
            <a:solidFill>
              <a:srgbClr val="89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65960" y="4882515"/>
            <a:ext cx="5210810" cy="0"/>
          </a:xfrm>
          <a:custGeom>
            <a:avLst/>
            <a:gdLst/>
            <a:ahLst/>
            <a:cxnLst/>
            <a:rect l="l" t="t" r="r" b="b"/>
            <a:pathLst>
              <a:path w="5210809">
                <a:moveTo>
                  <a:pt x="0" y="0"/>
                </a:moveTo>
                <a:lnTo>
                  <a:pt x="5210810" y="0"/>
                </a:lnTo>
              </a:path>
            </a:pathLst>
          </a:custGeom>
          <a:ln w="16510">
            <a:solidFill>
              <a:srgbClr val="89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4850" y="1983739"/>
            <a:ext cx="0" cy="2890520"/>
          </a:xfrm>
          <a:custGeom>
            <a:avLst/>
            <a:gdLst/>
            <a:ahLst/>
            <a:cxnLst/>
            <a:rect l="l" t="t" r="r" b="b"/>
            <a:pathLst>
              <a:path h="2890520">
                <a:moveTo>
                  <a:pt x="0" y="0"/>
                </a:moveTo>
                <a:lnTo>
                  <a:pt x="0" y="2890520"/>
                </a:lnTo>
              </a:path>
            </a:pathLst>
          </a:custGeom>
          <a:ln w="17779">
            <a:solidFill>
              <a:srgbClr val="89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965960" y="1974850"/>
            <a:ext cx="5210810" cy="0"/>
          </a:xfrm>
          <a:custGeom>
            <a:avLst/>
            <a:gdLst/>
            <a:ahLst/>
            <a:cxnLst/>
            <a:rect l="l" t="t" r="r" b="b"/>
            <a:pathLst>
              <a:path w="5210809">
                <a:moveTo>
                  <a:pt x="0" y="0"/>
                </a:moveTo>
                <a:lnTo>
                  <a:pt x="5210810" y="0"/>
                </a:lnTo>
              </a:path>
            </a:pathLst>
          </a:custGeom>
          <a:ln w="17780">
            <a:solidFill>
              <a:srgbClr val="89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168515" y="1983739"/>
            <a:ext cx="0" cy="2890520"/>
          </a:xfrm>
          <a:custGeom>
            <a:avLst/>
            <a:gdLst/>
            <a:ahLst/>
            <a:cxnLst/>
            <a:rect l="l" t="t" r="r" b="b"/>
            <a:pathLst>
              <a:path h="2890520">
                <a:moveTo>
                  <a:pt x="0" y="0"/>
                </a:moveTo>
                <a:lnTo>
                  <a:pt x="0" y="2890520"/>
                </a:lnTo>
              </a:path>
            </a:pathLst>
          </a:custGeom>
          <a:ln w="16510">
            <a:solidFill>
              <a:srgbClr val="89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83739" y="4866004"/>
            <a:ext cx="5176520" cy="0"/>
          </a:xfrm>
          <a:custGeom>
            <a:avLst/>
            <a:gdLst/>
            <a:ahLst/>
            <a:cxnLst/>
            <a:rect l="l" t="t" r="r" b="b"/>
            <a:pathLst>
              <a:path w="5176520">
                <a:moveTo>
                  <a:pt x="0" y="0"/>
                </a:moveTo>
                <a:lnTo>
                  <a:pt x="5176520" y="0"/>
                </a:lnTo>
              </a:path>
            </a:pathLst>
          </a:custGeom>
          <a:ln w="16509">
            <a:solidFill>
              <a:srgbClr val="8A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91995" y="2000250"/>
            <a:ext cx="0" cy="2857500"/>
          </a:xfrm>
          <a:custGeom>
            <a:avLst/>
            <a:gdLst/>
            <a:ahLst/>
            <a:cxnLst/>
            <a:rect l="l" t="t" r="r" b="b"/>
            <a:pathLst>
              <a:path h="2857500">
                <a:moveTo>
                  <a:pt x="0" y="0"/>
                </a:moveTo>
                <a:lnTo>
                  <a:pt x="0" y="2857500"/>
                </a:lnTo>
              </a:path>
            </a:pathLst>
          </a:custGeom>
          <a:ln w="16510">
            <a:solidFill>
              <a:srgbClr val="8A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83739" y="1991995"/>
            <a:ext cx="5176520" cy="0"/>
          </a:xfrm>
          <a:custGeom>
            <a:avLst/>
            <a:gdLst/>
            <a:ahLst/>
            <a:cxnLst/>
            <a:rect l="l" t="t" r="r" b="b"/>
            <a:pathLst>
              <a:path w="5176520">
                <a:moveTo>
                  <a:pt x="0" y="0"/>
                </a:moveTo>
                <a:lnTo>
                  <a:pt x="5176520" y="0"/>
                </a:lnTo>
              </a:path>
            </a:pathLst>
          </a:custGeom>
          <a:ln w="16510">
            <a:solidFill>
              <a:srgbClr val="8A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152005" y="2000250"/>
            <a:ext cx="0" cy="2857500"/>
          </a:xfrm>
          <a:custGeom>
            <a:avLst/>
            <a:gdLst/>
            <a:ahLst/>
            <a:cxnLst/>
            <a:rect l="l" t="t" r="r" b="b"/>
            <a:pathLst>
              <a:path h="2857500">
                <a:moveTo>
                  <a:pt x="0" y="0"/>
                </a:moveTo>
                <a:lnTo>
                  <a:pt x="0" y="2857500"/>
                </a:lnTo>
              </a:path>
            </a:pathLst>
          </a:custGeom>
          <a:ln w="16509">
            <a:solidFill>
              <a:srgbClr val="8A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00250" y="4849495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>
                <a:moveTo>
                  <a:pt x="0" y="0"/>
                </a:moveTo>
                <a:lnTo>
                  <a:pt x="5143500" y="0"/>
                </a:lnTo>
              </a:path>
            </a:pathLst>
          </a:custGeom>
          <a:ln w="16510">
            <a:solidFill>
              <a:srgbClr val="8B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08504" y="2016760"/>
            <a:ext cx="0" cy="2824480"/>
          </a:xfrm>
          <a:custGeom>
            <a:avLst/>
            <a:gdLst/>
            <a:ahLst/>
            <a:cxnLst/>
            <a:rect l="l" t="t" r="r" b="b"/>
            <a:pathLst>
              <a:path h="2824479">
                <a:moveTo>
                  <a:pt x="0" y="0"/>
                </a:moveTo>
                <a:lnTo>
                  <a:pt x="0" y="2824480"/>
                </a:lnTo>
              </a:path>
            </a:pathLst>
          </a:custGeom>
          <a:ln w="16510">
            <a:solidFill>
              <a:srgbClr val="8B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00250" y="2008504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>
                <a:moveTo>
                  <a:pt x="0" y="0"/>
                </a:moveTo>
                <a:lnTo>
                  <a:pt x="5143500" y="0"/>
                </a:lnTo>
              </a:path>
            </a:pathLst>
          </a:custGeom>
          <a:ln w="16509">
            <a:solidFill>
              <a:srgbClr val="8B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135494" y="2016760"/>
            <a:ext cx="0" cy="2824480"/>
          </a:xfrm>
          <a:custGeom>
            <a:avLst/>
            <a:gdLst/>
            <a:ahLst/>
            <a:cxnLst/>
            <a:rect l="l" t="t" r="r" b="b"/>
            <a:pathLst>
              <a:path h="2824479">
                <a:moveTo>
                  <a:pt x="0" y="0"/>
                </a:moveTo>
                <a:lnTo>
                  <a:pt x="0" y="2824479"/>
                </a:lnTo>
              </a:path>
            </a:pathLst>
          </a:custGeom>
          <a:ln w="16509">
            <a:solidFill>
              <a:srgbClr val="8B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016760" y="4832350"/>
            <a:ext cx="5110480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480" y="0"/>
                </a:lnTo>
              </a:path>
            </a:pathLst>
          </a:custGeom>
          <a:ln w="17780">
            <a:solidFill>
              <a:srgbClr val="8C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025014" y="2033270"/>
            <a:ext cx="0" cy="2790190"/>
          </a:xfrm>
          <a:custGeom>
            <a:avLst/>
            <a:gdLst/>
            <a:ahLst/>
            <a:cxnLst/>
            <a:rect l="l" t="t" r="r" b="b"/>
            <a:pathLst>
              <a:path h="2790190">
                <a:moveTo>
                  <a:pt x="0" y="0"/>
                </a:moveTo>
                <a:lnTo>
                  <a:pt x="0" y="2790190"/>
                </a:lnTo>
              </a:path>
            </a:pathLst>
          </a:custGeom>
          <a:ln w="16509">
            <a:solidFill>
              <a:srgbClr val="8C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016760" y="2025014"/>
            <a:ext cx="5110480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480" y="0"/>
                </a:lnTo>
              </a:path>
            </a:pathLst>
          </a:custGeom>
          <a:ln w="16510">
            <a:solidFill>
              <a:srgbClr val="8C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118350" y="2033270"/>
            <a:ext cx="0" cy="2790190"/>
          </a:xfrm>
          <a:custGeom>
            <a:avLst/>
            <a:gdLst/>
            <a:ahLst/>
            <a:cxnLst/>
            <a:rect l="l" t="t" r="r" b="b"/>
            <a:pathLst>
              <a:path h="2790190">
                <a:moveTo>
                  <a:pt x="0" y="0"/>
                </a:moveTo>
                <a:lnTo>
                  <a:pt x="0" y="2790190"/>
                </a:lnTo>
              </a:path>
            </a:pathLst>
          </a:custGeom>
          <a:ln w="17780">
            <a:solidFill>
              <a:srgbClr val="8C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033270" y="4815204"/>
            <a:ext cx="5076190" cy="0"/>
          </a:xfrm>
          <a:custGeom>
            <a:avLst/>
            <a:gdLst/>
            <a:ahLst/>
            <a:cxnLst/>
            <a:rect l="l" t="t" r="r" b="b"/>
            <a:pathLst>
              <a:path w="5076190">
                <a:moveTo>
                  <a:pt x="0" y="0"/>
                </a:moveTo>
                <a:lnTo>
                  <a:pt x="5076189" y="0"/>
                </a:lnTo>
              </a:path>
            </a:pathLst>
          </a:custGeom>
          <a:ln w="16509">
            <a:solidFill>
              <a:srgbClr val="8C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042160" y="2051050"/>
            <a:ext cx="0" cy="2755900"/>
          </a:xfrm>
          <a:custGeom>
            <a:avLst/>
            <a:gdLst/>
            <a:ahLst/>
            <a:cxnLst/>
            <a:rect l="l" t="t" r="r" b="b"/>
            <a:pathLst>
              <a:path h="2755900">
                <a:moveTo>
                  <a:pt x="0" y="0"/>
                </a:moveTo>
                <a:lnTo>
                  <a:pt x="0" y="2755900"/>
                </a:lnTo>
              </a:path>
            </a:pathLst>
          </a:custGeom>
          <a:ln w="17780">
            <a:solidFill>
              <a:srgbClr val="8C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033270" y="2042160"/>
            <a:ext cx="5076190" cy="0"/>
          </a:xfrm>
          <a:custGeom>
            <a:avLst/>
            <a:gdLst/>
            <a:ahLst/>
            <a:cxnLst/>
            <a:rect l="l" t="t" r="r" b="b"/>
            <a:pathLst>
              <a:path w="5076190">
                <a:moveTo>
                  <a:pt x="0" y="0"/>
                </a:moveTo>
                <a:lnTo>
                  <a:pt x="5076189" y="0"/>
                </a:lnTo>
              </a:path>
            </a:pathLst>
          </a:custGeom>
          <a:ln w="17780">
            <a:solidFill>
              <a:srgbClr val="8C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101205" y="2051050"/>
            <a:ext cx="0" cy="2755900"/>
          </a:xfrm>
          <a:custGeom>
            <a:avLst/>
            <a:gdLst/>
            <a:ahLst/>
            <a:cxnLst/>
            <a:rect l="l" t="t" r="r" b="b"/>
            <a:pathLst>
              <a:path h="2755900">
                <a:moveTo>
                  <a:pt x="0" y="0"/>
                </a:moveTo>
                <a:lnTo>
                  <a:pt x="0" y="2755900"/>
                </a:lnTo>
              </a:path>
            </a:pathLst>
          </a:custGeom>
          <a:ln w="16509">
            <a:solidFill>
              <a:srgbClr val="8C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051050" y="47986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16510">
            <a:solidFill>
              <a:srgbClr val="8D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059304" y="2067560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79">
                <a:moveTo>
                  <a:pt x="0" y="0"/>
                </a:moveTo>
                <a:lnTo>
                  <a:pt x="0" y="2722880"/>
                </a:lnTo>
              </a:path>
            </a:pathLst>
          </a:custGeom>
          <a:ln w="16510">
            <a:solidFill>
              <a:srgbClr val="8D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051050" y="20593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16509">
            <a:solidFill>
              <a:srgbClr val="8D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084694" y="2067560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79">
                <a:moveTo>
                  <a:pt x="0" y="0"/>
                </a:moveTo>
                <a:lnTo>
                  <a:pt x="0" y="2722879"/>
                </a:lnTo>
              </a:path>
            </a:pathLst>
          </a:custGeom>
          <a:ln w="16509">
            <a:solidFill>
              <a:srgbClr val="8D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67560" y="4782184"/>
            <a:ext cx="5008880" cy="0"/>
          </a:xfrm>
          <a:custGeom>
            <a:avLst/>
            <a:gdLst/>
            <a:ahLst/>
            <a:cxnLst/>
            <a:rect l="l" t="t" r="r" b="b"/>
            <a:pathLst>
              <a:path w="5008880">
                <a:moveTo>
                  <a:pt x="0" y="0"/>
                </a:moveTo>
                <a:lnTo>
                  <a:pt x="5008880" y="0"/>
                </a:lnTo>
              </a:path>
            </a:pathLst>
          </a:custGeom>
          <a:ln w="16510">
            <a:solidFill>
              <a:srgbClr val="8E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75814" y="2084070"/>
            <a:ext cx="0" cy="2689860"/>
          </a:xfrm>
          <a:custGeom>
            <a:avLst/>
            <a:gdLst/>
            <a:ahLst/>
            <a:cxnLst/>
            <a:rect l="l" t="t" r="r" b="b"/>
            <a:pathLst>
              <a:path h="2689860">
                <a:moveTo>
                  <a:pt x="0" y="0"/>
                </a:moveTo>
                <a:lnTo>
                  <a:pt x="0" y="2689860"/>
                </a:lnTo>
              </a:path>
            </a:pathLst>
          </a:custGeom>
          <a:ln w="16509">
            <a:solidFill>
              <a:srgbClr val="8E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067560" y="2075814"/>
            <a:ext cx="5008880" cy="0"/>
          </a:xfrm>
          <a:custGeom>
            <a:avLst/>
            <a:gdLst/>
            <a:ahLst/>
            <a:cxnLst/>
            <a:rect l="l" t="t" r="r" b="b"/>
            <a:pathLst>
              <a:path w="5008880">
                <a:moveTo>
                  <a:pt x="0" y="0"/>
                </a:moveTo>
                <a:lnTo>
                  <a:pt x="5008880" y="0"/>
                </a:lnTo>
              </a:path>
            </a:pathLst>
          </a:custGeom>
          <a:ln w="16510">
            <a:solidFill>
              <a:srgbClr val="8E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068184" y="2084070"/>
            <a:ext cx="0" cy="2689860"/>
          </a:xfrm>
          <a:custGeom>
            <a:avLst/>
            <a:gdLst/>
            <a:ahLst/>
            <a:cxnLst/>
            <a:rect l="l" t="t" r="r" b="b"/>
            <a:pathLst>
              <a:path h="2689860">
                <a:moveTo>
                  <a:pt x="0" y="0"/>
                </a:moveTo>
                <a:lnTo>
                  <a:pt x="0" y="2689860"/>
                </a:lnTo>
              </a:path>
            </a:pathLst>
          </a:custGeom>
          <a:ln w="16510">
            <a:solidFill>
              <a:srgbClr val="8E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84070" y="4765040"/>
            <a:ext cx="497586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859" y="0"/>
                </a:lnTo>
              </a:path>
            </a:pathLst>
          </a:custGeom>
          <a:ln w="17779">
            <a:solidFill>
              <a:srgbClr val="8F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92325" y="2100579"/>
            <a:ext cx="0" cy="2655570"/>
          </a:xfrm>
          <a:custGeom>
            <a:avLst/>
            <a:gdLst/>
            <a:ahLst/>
            <a:cxnLst/>
            <a:rect l="l" t="t" r="r" b="b"/>
            <a:pathLst>
              <a:path h="2655570">
                <a:moveTo>
                  <a:pt x="0" y="0"/>
                </a:moveTo>
                <a:lnTo>
                  <a:pt x="0" y="2655570"/>
                </a:lnTo>
              </a:path>
            </a:pathLst>
          </a:custGeom>
          <a:ln w="16510">
            <a:solidFill>
              <a:srgbClr val="8F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84070" y="2092325"/>
            <a:ext cx="497586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859" y="0"/>
                </a:lnTo>
              </a:path>
            </a:pathLst>
          </a:custGeom>
          <a:ln w="16510">
            <a:solidFill>
              <a:srgbClr val="8F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051040" y="2100579"/>
            <a:ext cx="0" cy="2655570"/>
          </a:xfrm>
          <a:custGeom>
            <a:avLst/>
            <a:gdLst/>
            <a:ahLst/>
            <a:cxnLst/>
            <a:rect l="l" t="t" r="r" b="b"/>
            <a:pathLst>
              <a:path h="2655570">
                <a:moveTo>
                  <a:pt x="0" y="0"/>
                </a:moveTo>
                <a:lnTo>
                  <a:pt x="0" y="2655570"/>
                </a:lnTo>
              </a:path>
            </a:pathLst>
          </a:custGeom>
          <a:ln w="17779">
            <a:solidFill>
              <a:srgbClr val="8F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100579" y="4747895"/>
            <a:ext cx="4941570" cy="0"/>
          </a:xfrm>
          <a:custGeom>
            <a:avLst/>
            <a:gdLst/>
            <a:ahLst/>
            <a:cxnLst/>
            <a:rect l="l" t="t" r="r" b="b"/>
            <a:pathLst>
              <a:path w="4941570">
                <a:moveTo>
                  <a:pt x="0" y="0"/>
                </a:moveTo>
                <a:lnTo>
                  <a:pt x="4941570" y="0"/>
                </a:lnTo>
              </a:path>
            </a:pathLst>
          </a:custGeom>
          <a:ln w="16510">
            <a:solidFill>
              <a:srgbClr val="8F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109470" y="2118360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80"/>
                </a:lnTo>
              </a:path>
            </a:pathLst>
          </a:custGeom>
          <a:ln w="17780">
            <a:solidFill>
              <a:srgbClr val="8F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100579" y="2109470"/>
            <a:ext cx="4941570" cy="0"/>
          </a:xfrm>
          <a:custGeom>
            <a:avLst/>
            <a:gdLst/>
            <a:ahLst/>
            <a:cxnLst/>
            <a:rect l="l" t="t" r="r" b="b"/>
            <a:pathLst>
              <a:path w="4941570">
                <a:moveTo>
                  <a:pt x="0" y="0"/>
                </a:moveTo>
                <a:lnTo>
                  <a:pt x="4941570" y="0"/>
                </a:lnTo>
              </a:path>
            </a:pathLst>
          </a:custGeom>
          <a:ln w="17779">
            <a:solidFill>
              <a:srgbClr val="8F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033894" y="2118360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16509">
            <a:solidFill>
              <a:srgbClr val="8F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118360" y="4731384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6510">
            <a:solidFill>
              <a:srgbClr val="90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26614" y="2134870"/>
            <a:ext cx="0" cy="2588260"/>
          </a:xfrm>
          <a:custGeom>
            <a:avLst/>
            <a:gdLst/>
            <a:ahLst/>
            <a:cxnLst/>
            <a:rect l="l" t="t" r="r" b="b"/>
            <a:pathLst>
              <a:path h="2588260">
                <a:moveTo>
                  <a:pt x="0" y="0"/>
                </a:moveTo>
                <a:lnTo>
                  <a:pt x="0" y="2588260"/>
                </a:lnTo>
              </a:path>
            </a:pathLst>
          </a:custGeom>
          <a:ln w="16509">
            <a:solidFill>
              <a:srgbClr val="90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118360" y="2126614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6510">
            <a:solidFill>
              <a:srgbClr val="90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017384" y="2134870"/>
            <a:ext cx="0" cy="2588260"/>
          </a:xfrm>
          <a:custGeom>
            <a:avLst/>
            <a:gdLst/>
            <a:ahLst/>
            <a:cxnLst/>
            <a:rect l="l" t="t" r="r" b="b"/>
            <a:pathLst>
              <a:path h="2588260">
                <a:moveTo>
                  <a:pt x="0" y="0"/>
                </a:moveTo>
                <a:lnTo>
                  <a:pt x="0" y="2588260"/>
                </a:lnTo>
              </a:path>
            </a:pathLst>
          </a:custGeom>
          <a:ln w="16510">
            <a:solidFill>
              <a:srgbClr val="90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134870" y="4714875"/>
            <a:ext cx="4874260" cy="0"/>
          </a:xfrm>
          <a:custGeom>
            <a:avLst/>
            <a:gdLst/>
            <a:ahLst/>
            <a:cxnLst/>
            <a:rect l="l" t="t" r="r" b="b"/>
            <a:pathLst>
              <a:path w="4874259">
                <a:moveTo>
                  <a:pt x="0" y="0"/>
                </a:moveTo>
                <a:lnTo>
                  <a:pt x="4874259" y="0"/>
                </a:lnTo>
              </a:path>
            </a:pathLst>
          </a:custGeom>
          <a:ln w="16509">
            <a:solidFill>
              <a:srgbClr val="91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43125" y="2151379"/>
            <a:ext cx="0" cy="2555240"/>
          </a:xfrm>
          <a:custGeom>
            <a:avLst/>
            <a:gdLst/>
            <a:ahLst/>
            <a:cxnLst/>
            <a:rect l="l" t="t" r="r" b="b"/>
            <a:pathLst>
              <a:path h="2555240">
                <a:moveTo>
                  <a:pt x="0" y="0"/>
                </a:moveTo>
                <a:lnTo>
                  <a:pt x="0" y="2555240"/>
                </a:lnTo>
              </a:path>
            </a:pathLst>
          </a:custGeom>
          <a:ln w="16510">
            <a:solidFill>
              <a:srgbClr val="91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134870" y="2143125"/>
            <a:ext cx="4874260" cy="0"/>
          </a:xfrm>
          <a:custGeom>
            <a:avLst/>
            <a:gdLst/>
            <a:ahLst/>
            <a:cxnLst/>
            <a:rect l="l" t="t" r="r" b="b"/>
            <a:pathLst>
              <a:path w="4874259">
                <a:moveTo>
                  <a:pt x="0" y="0"/>
                </a:moveTo>
                <a:lnTo>
                  <a:pt x="4874259" y="0"/>
                </a:lnTo>
              </a:path>
            </a:pathLst>
          </a:custGeom>
          <a:ln w="16510">
            <a:solidFill>
              <a:srgbClr val="91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000875" y="2151379"/>
            <a:ext cx="0" cy="2555240"/>
          </a:xfrm>
          <a:custGeom>
            <a:avLst/>
            <a:gdLst/>
            <a:ahLst/>
            <a:cxnLst/>
            <a:rect l="l" t="t" r="r" b="b"/>
            <a:pathLst>
              <a:path h="2555240">
                <a:moveTo>
                  <a:pt x="0" y="0"/>
                </a:moveTo>
                <a:lnTo>
                  <a:pt x="0" y="2555240"/>
                </a:lnTo>
              </a:path>
            </a:pathLst>
          </a:custGeom>
          <a:ln w="16509">
            <a:solidFill>
              <a:srgbClr val="91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51379" y="4697729"/>
            <a:ext cx="4841240" cy="0"/>
          </a:xfrm>
          <a:custGeom>
            <a:avLst/>
            <a:gdLst/>
            <a:ahLst/>
            <a:cxnLst/>
            <a:rect l="l" t="t" r="r" b="b"/>
            <a:pathLst>
              <a:path w="4841240">
                <a:moveTo>
                  <a:pt x="0" y="0"/>
                </a:moveTo>
                <a:lnTo>
                  <a:pt x="4841240" y="0"/>
                </a:lnTo>
              </a:path>
            </a:pathLst>
          </a:custGeom>
          <a:ln w="17780">
            <a:solidFill>
              <a:srgbClr val="92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159635" y="2167889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950"/>
                </a:lnTo>
              </a:path>
            </a:pathLst>
          </a:custGeom>
          <a:ln w="16509">
            <a:solidFill>
              <a:srgbClr val="92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151379" y="2159635"/>
            <a:ext cx="4841240" cy="0"/>
          </a:xfrm>
          <a:custGeom>
            <a:avLst/>
            <a:gdLst/>
            <a:ahLst/>
            <a:cxnLst/>
            <a:rect l="l" t="t" r="r" b="b"/>
            <a:pathLst>
              <a:path w="4841240">
                <a:moveTo>
                  <a:pt x="0" y="0"/>
                </a:moveTo>
                <a:lnTo>
                  <a:pt x="4841240" y="0"/>
                </a:lnTo>
              </a:path>
            </a:pathLst>
          </a:custGeom>
          <a:ln w="16510">
            <a:solidFill>
              <a:srgbClr val="92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983730" y="2167889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950"/>
                </a:lnTo>
              </a:path>
            </a:pathLst>
          </a:custGeom>
          <a:ln w="17779">
            <a:solidFill>
              <a:srgbClr val="92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167889" y="4680584"/>
            <a:ext cx="4806950" cy="0"/>
          </a:xfrm>
          <a:custGeom>
            <a:avLst/>
            <a:gdLst/>
            <a:ahLst/>
            <a:cxnLst/>
            <a:rect l="l" t="t" r="r" b="b"/>
            <a:pathLst>
              <a:path w="4806950">
                <a:moveTo>
                  <a:pt x="0" y="0"/>
                </a:moveTo>
                <a:lnTo>
                  <a:pt x="4806950" y="0"/>
                </a:lnTo>
              </a:path>
            </a:pathLst>
          </a:custGeom>
          <a:ln w="16510">
            <a:solidFill>
              <a:srgbClr val="92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76145" y="2184400"/>
            <a:ext cx="0" cy="2487930"/>
          </a:xfrm>
          <a:custGeom>
            <a:avLst/>
            <a:gdLst/>
            <a:ahLst/>
            <a:cxnLst/>
            <a:rect l="l" t="t" r="r" b="b"/>
            <a:pathLst>
              <a:path h="2487929">
                <a:moveTo>
                  <a:pt x="0" y="0"/>
                </a:moveTo>
                <a:lnTo>
                  <a:pt x="0" y="2487929"/>
                </a:lnTo>
              </a:path>
            </a:pathLst>
          </a:custGeom>
          <a:ln w="16510">
            <a:solidFill>
              <a:srgbClr val="92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167889" y="2176145"/>
            <a:ext cx="4806950" cy="0"/>
          </a:xfrm>
          <a:custGeom>
            <a:avLst/>
            <a:gdLst/>
            <a:ahLst/>
            <a:cxnLst/>
            <a:rect l="l" t="t" r="r" b="b"/>
            <a:pathLst>
              <a:path w="4806950">
                <a:moveTo>
                  <a:pt x="0" y="0"/>
                </a:moveTo>
                <a:lnTo>
                  <a:pt x="4806950" y="0"/>
                </a:lnTo>
              </a:path>
            </a:pathLst>
          </a:custGeom>
          <a:ln w="16510">
            <a:solidFill>
              <a:srgbClr val="92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966584" y="2184400"/>
            <a:ext cx="0" cy="2487930"/>
          </a:xfrm>
          <a:custGeom>
            <a:avLst/>
            <a:gdLst/>
            <a:ahLst/>
            <a:cxnLst/>
            <a:rect l="l" t="t" r="r" b="b"/>
            <a:pathLst>
              <a:path h="2487929">
                <a:moveTo>
                  <a:pt x="0" y="0"/>
                </a:moveTo>
                <a:lnTo>
                  <a:pt x="0" y="2487930"/>
                </a:lnTo>
              </a:path>
            </a:pathLst>
          </a:custGeom>
          <a:ln w="16510">
            <a:solidFill>
              <a:srgbClr val="92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84400" y="4664075"/>
            <a:ext cx="4773930" cy="0"/>
          </a:xfrm>
          <a:custGeom>
            <a:avLst/>
            <a:gdLst/>
            <a:ahLst/>
            <a:cxnLst/>
            <a:rect l="l" t="t" r="r" b="b"/>
            <a:pathLst>
              <a:path w="4773930">
                <a:moveTo>
                  <a:pt x="0" y="0"/>
                </a:moveTo>
                <a:lnTo>
                  <a:pt x="4773930" y="0"/>
                </a:lnTo>
              </a:path>
            </a:pathLst>
          </a:custGeom>
          <a:ln w="16509">
            <a:solidFill>
              <a:srgbClr val="93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93289" y="2202179"/>
            <a:ext cx="0" cy="2453640"/>
          </a:xfrm>
          <a:custGeom>
            <a:avLst/>
            <a:gdLst/>
            <a:ahLst/>
            <a:cxnLst/>
            <a:rect l="l" t="t" r="r" b="b"/>
            <a:pathLst>
              <a:path h="2453640">
                <a:moveTo>
                  <a:pt x="0" y="0"/>
                </a:moveTo>
                <a:lnTo>
                  <a:pt x="0" y="2453640"/>
                </a:lnTo>
              </a:path>
            </a:pathLst>
          </a:custGeom>
          <a:ln w="17780">
            <a:solidFill>
              <a:srgbClr val="93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184400" y="2193289"/>
            <a:ext cx="4773930" cy="0"/>
          </a:xfrm>
          <a:custGeom>
            <a:avLst/>
            <a:gdLst/>
            <a:ahLst/>
            <a:cxnLst/>
            <a:rect l="l" t="t" r="r" b="b"/>
            <a:pathLst>
              <a:path w="4773930">
                <a:moveTo>
                  <a:pt x="0" y="0"/>
                </a:moveTo>
                <a:lnTo>
                  <a:pt x="4773930" y="0"/>
                </a:lnTo>
              </a:path>
            </a:pathLst>
          </a:custGeom>
          <a:ln w="17779">
            <a:solidFill>
              <a:srgbClr val="93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950075" y="2202179"/>
            <a:ext cx="0" cy="2453640"/>
          </a:xfrm>
          <a:custGeom>
            <a:avLst/>
            <a:gdLst/>
            <a:ahLst/>
            <a:cxnLst/>
            <a:rect l="l" t="t" r="r" b="b"/>
            <a:pathLst>
              <a:path h="2453640">
                <a:moveTo>
                  <a:pt x="0" y="0"/>
                </a:moveTo>
                <a:lnTo>
                  <a:pt x="0" y="2453640"/>
                </a:lnTo>
              </a:path>
            </a:pathLst>
          </a:custGeom>
          <a:ln w="16509">
            <a:solidFill>
              <a:srgbClr val="93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202179" y="4647565"/>
            <a:ext cx="4739640" cy="0"/>
          </a:xfrm>
          <a:custGeom>
            <a:avLst/>
            <a:gdLst/>
            <a:ahLst/>
            <a:cxnLst/>
            <a:rect l="l" t="t" r="r" b="b"/>
            <a:pathLst>
              <a:path w="4739640">
                <a:moveTo>
                  <a:pt x="0" y="0"/>
                </a:moveTo>
                <a:lnTo>
                  <a:pt x="4739640" y="0"/>
                </a:lnTo>
              </a:path>
            </a:pathLst>
          </a:custGeom>
          <a:ln w="16510">
            <a:solidFill>
              <a:srgbClr val="94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210435" y="2218689"/>
            <a:ext cx="0" cy="2420620"/>
          </a:xfrm>
          <a:custGeom>
            <a:avLst/>
            <a:gdLst/>
            <a:ahLst/>
            <a:cxnLst/>
            <a:rect l="l" t="t" r="r" b="b"/>
            <a:pathLst>
              <a:path h="2420620">
                <a:moveTo>
                  <a:pt x="0" y="0"/>
                </a:moveTo>
                <a:lnTo>
                  <a:pt x="0" y="2420620"/>
                </a:lnTo>
              </a:path>
            </a:pathLst>
          </a:custGeom>
          <a:ln w="16509">
            <a:solidFill>
              <a:srgbClr val="94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202179" y="2210435"/>
            <a:ext cx="4739640" cy="0"/>
          </a:xfrm>
          <a:custGeom>
            <a:avLst/>
            <a:gdLst/>
            <a:ahLst/>
            <a:cxnLst/>
            <a:rect l="l" t="t" r="r" b="b"/>
            <a:pathLst>
              <a:path w="4739640">
                <a:moveTo>
                  <a:pt x="0" y="0"/>
                </a:moveTo>
                <a:lnTo>
                  <a:pt x="4739640" y="0"/>
                </a:lnTo>
              </a:path>
            </a:pathLst>
          </a:custGeom>
          <a:ln w="16510">
            <a:solidFill>
              <a:srgbClr val="94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933565" y="2218689"/>
            <a:ext cx="0" cy="2420620"/>
          </a:xfrm>
          <a:custGeom>
            <a:avLst/>
            <a:gdLst/>
            <a:ahLst/>
            <a:cxnLst/>
            <a:rect l="l" t="t" r="r" b="b"/>
            <a:pathLst>
              <a:path h="2420620">
                <a:moveTo>
                  <a:pt x="0" y="0"/>
                </a:moveTo>
                <a:lnTo>
                  <a:pt x="0" y="2420620"/>
                </a:lnTo>
              </a:path>
            </a:pathLst>
          </a:custGeom>
          <a:ln w="16510">
            <a:solidFill>
              <a:srgbClr val="94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218689" y="4631054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20">
                <a:moveTo>
                  <a:pt x="0" y="0"/>
                </a:moveTo>
                <a:lnTo>
                  <a:pt x="4706620" y="0"/>
                </a:lnTo>
              </a:path>
            </a:pathLst>
          </a:custGeom>
          <a:ln w="16509">
            <a:solidFill>
              <a:srgbClr val="95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226945" y="2235200"/>
            <a:ext cx="0" cy="2387600"/>
          </a:xfrm>
          <a:custGeom>
            <a:avLst/>
            <a:gdLst/>
            <a:ahLst/>
            <a:cxnLst/>
            <a:rect l="l" t="t" r="r" b="b"/>
            <a:pathLst>
              <a:path h="2387600">
                <a:moveTo>
                  <a:pt x="0" y="0"/>
                </a:moveTo>
                <a:lnTo>
                  <a:pt x="0" y="2387600"/>
                </a:lnTo>
              </a:path>
            </a:pathLst>
          </a:custGeom>
          <a:ln w="16510">
            <a:solidFill>
              <a:srgbClr val="95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218689" y="2226945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20">
                <a:moveTo>
                  <a:pt x="0" y="0"/>
                </a:moveTo>
                <a:lnTo>
                  <a:pt x="4706620" y="0"/>
                </a:lnTo>
              </a:path>
            </a:pathLst>
          </a:custGeom>
          <a:ln w="16510">
            <a:solidFill>
              <a:srgbClr val="95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917055" y="2235200"/>
            <a:ext cx="0" cy="2387600"/>
          </a:xfrm>
          <a:custGeom>
            <a:avLst/>
            <a:gdLst/>
            <a:ahLst/>
            <a:cxnLst/>
            <a:rect l="l" t="t" r="r" b="b"/>
            <a:pathLst>
              <a:path h="2387600">
                <a:moveTo>
                  <a:pt x="0" y="0"/>
                </a:moveTo>
                <a:lnTo>
                  <a:pt x="0" y="2387600"/>
                </a:lnTo>
              </a:path>
            </a:pathLst>
          </a:custGeom>
          <a:ln w="16509">
            <a:solidFill>
              <a:srgbClr val="95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235200" y="4613909"/>
            <a:ext cx="4673600" cy="0"/>
          </a:xfrm>
          <a:custGeom>
            <a:avLst/>
            <a:gdLst/>
            <a:ahLst/>
            <a:cxnLst/>
            <a:rect l="l" t="t" r="r" b="b"/>
            <a:pathLst>
              <a:path w="4673600">
                <a:moveTo>
                  <a:pt x="0" y="0"/>
                </a:moveTo>
                <a:lnTo>
                  <a:pt x="4673600" y="0"/>
                </a:lnTo>
              </a:path>
            </a:pathLst>
          </a:custGeom>
          <a:ln w="17780">
            <a:solidFill>
              <a:srgbClr val="95B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243454" y="2251710"/>
            <a:ext cx="0" cy="2353310"/>
          </a:xfrm>
          <a:custGeom>
            <a:avLst/>
            <a:gdLst/>
            <a:ahLst/>
            <a:cxnLst/>
            <a:rect l="l" t="t" r="r" b="b"/>
            <a:pathLst>
              <a:path h="2353310">
                <a:moveTo>
                  <a:pt x="0" y="0"/>
                </a:moveTo>
                <a:lnTo>
                  <a:pt x="0" y="2353310"/>
                </a:lnTo>
              </a:path>
            </a:pathLst>
          </a:custGeom>
          <a:ln w="16510">
            <a:solidFill>
              <a:srgbClr val="95B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235200" y="2243454"/>
            <a:ext cx="4673600" cy="0"/>
          </a:xfrm>
          <a:custGeom>
            <a:avLst/>
            <a:gdLst/>
            <a:ahLst/>
            <a:cxnLst/>
            <a:rect l="l" t="t" r="r" b="b"/>
            <a:pathLst>
              <a:path w="4673600">
                <a:moveTo>
                  <a:pt x="0" y="0"/>
                </a:moveTo>
                <a:lnTo>
                  <a:pt x="4673600" y="0"/>
                </a:lnTo>
              </a:path>
            </a:pathLst>
          </a:custGeom>
          <a:ln w="16509">
            <a:solidFill>
              <a:srgbClr val="95B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899909" y="2251710"/>
            <a:ext cx="0" cy="2353310"/>
          </a:xfrm>
          <a:custGeom>
            <a:avLst/>
            <a:gdLst/>
            <a:ahLst/>
            <a:cxnLst/>
            <a:rect l="l" t="t" r="r" b="b"/>
            <a:pathLst>
              <a:path h="2353310">
                <a:moveTo>
                  <a:pt x="0" y="0"/>
                </a:moveTo>
                <a:lnTo>
                  <a:pt x="0" y="2353310"/>
                </a:lnTo>
              </a:path>
            </a:pathLst>
          </a:custGeom>
          <a:ln w="17779">
            <a:solidFill>
              <a:srgbClr val="95B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251710" y="4596765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09">
                <a:moveTo>
                  <a:pt x="0" y="0"/>
                </a:moveTo>
                <a:lnTo>
                  <a:pt x="4639310" y="0"/>
                </a:lnTo>
              </a:path>
            </a:pathLst>
          </a:custGeom>
          <a:ln w="16510">
            <a:solidFill>
              <a:srgbClr val="96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260600" y="2269489"/>
            <a:ext cx="0" cy="2319020"/>
          </a:xfrm>
          <a:custGeom>
            <a:avLst/>
            <a:gdLst/>
            <a:ahLst/>
            <a:cxnLst/>
            <a:rect l="l" t="t" r="r" b="b"/>
            <a:pathLst>
              <a:path h="2319020">
                <a:moveTo>
                  <a:pt x="0" y="0"/>
                </a:moveTo>
                <a:lnTo>
                  <a:pt x="0" y="2319020"/>
                </a:lnTo>
              </a:path>
            </a:pathLst>
          </a:custGeom>
          <a:ln w="17779">
            <a:solidFill>
              <a:srgbClr val="96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251710" y="2260600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09">
                <a:moveTo>
                  <a:pt x="0" y="0"/>
                </a:moveTo>
                <a:lnTo>
                  <a:pt x="4639310" y="0"/>
                </a:lnTo>
              </a:path>
            </a:pathLst>
          </a:custGeom>
          <a:ln w="17780">
            <a:solidFill>
              <a:srgbClr val="96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882765" y="2269489"/>
            <a:ext cx="0" cy="2319020"/>
          </a:xfrm>
          <a:custGeom>
            <a:avLst/>
            <a:gdLst/>
            <a:ahLst/>
            <a:cxnLst/>
            <a:rect l="l" t="t" r="r" b="b"/>
            <a:pathLst>
              <a:path h="2319020">
                <a:moveTo>
                  <a:pt x="0" y="0"/>
                </a:moveTo>
                <a:lnTo>
                  <a:pt x="0" y="2319020"/>
                </a:lnTo>
              </a:path>
            </a:pathLst>
          </a:custGeom>
          <a:ln w="16510">
            <a:solidFill>
              <a:srgbClr val="96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269489" y="4580254"/>
            <a:ext cx="4605020" cy="0"/>
          </a:xfrm>
          <a:custGeom>
            <a:avLst/>
            <a:gdLst/>
            <a:ahLst/>
            <a:cxnLst/>
            <a:rect l="l" t="t" r="r" b="b"/>
            <a:pathLst>
              <a:path w="4605020">
                <a:moveTo>
                  <a:pt x="0" y="0"/>
                </a:moveTo>
                <a:lnTo>
                  <a:pt x="4605020" y="0"/>
                </a:lnTo>
              </a:path>
            </a:pathLst>
          </a:custGeom>
          <a:ln w="16509">
            <a:solidFill>
              <a:srgbClr val="97B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277745" y="2286000"/>
            <a:ext cx="0" cy="2286000"/>
          </a:xfrm>
          <a:custGeom>
            <a:avLst/>
            <a:gdLst/>
            <a:ahLst/>
            <a:cxnLst/>
            <a:rect l="l" t="t" r="r" b="b"/>
            <a:pathLst>
              <a:path h="2286000">
                <a:moveTo>
                  <a:pt x="0" y="0"/>
                </a:moveTo>
                <a:lnTo>
                  <a:pt x="0" y="2286000"/>
                </a:lnTo>
              </a:path>
            </a:pathLst>
          </a:custGeom>
          <a:ln w="16510">
            <a:solidFill>
              <a:srgbClr val="97B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269489" y="2277745"/>
            <a:ext cx="4605020" cy="0"/>
          </a:xfrm>
          <a:custGeom>
            <a:avLst/>
            <a:gdLst/>
            <a:ahLst/>
            <a:cxnLst/>
            <a:rect l="l" t="t" r="r" b="b"/>
            <a:pathLst>
              <a:path w="4605020">
                <a:moveTo>
                  <a:pt x="0" y="0"/>
                </a:moveTo>
                <a:lnTo>
                  <a:pt x="4605020" y="0"/>
                </a:lnTo>
              </a:path>
            </a:pathLst>
          </a:custGeom>
          <a:ln w="16510">
            <a:solidFill>
              <a:srgbClr val="97B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866255" y="2286000"/>
            <a:ext cx="0" cy="2286000"/>
          </a:xfrm>
          <a:custGeom>
            <a:avLst/>
            <a:gdLst/>
            <a:ahLst/>
            <a:cxnLst/>
            <a:rect l="l" t="t" r="r" b="b"/>
            <a:pathLst>
              <a:path h="2286000">
                <a:moveTo>
                  <a:pt x="0" y="0"/>
                </a:moveTo>
                <a:lnTo>
                  <a:pt x="0" y="2286000"/>
                </a:lnTo>
              </a:path>
            </a:pathLst>
          </a:custGeom>
          <a:ln w="16509">
            <a:solidFill>
              <a:srgbClr val="97B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286000" y="456374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6510">
            <a:solidFill>
              <a:srgbClr val="99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294254" y="2302510"/>
            <a:ext cx="0" cy="2252980"/>
          </a:xfrm>
          <a:custGeom>
            <a:avLst/>
            <a:gdLst/>
            <a:ahLst/>
            <a:cxnLst/>
            <a:rect l="l" t="t" r="r" b="b"/>
            <a:pathLst>
              <a:path h="2252979">
                <a:moveTo>
                  <a:pt x="0" y="0"/>
                </a:moveTo>
                <a:lnTo>
                  <a:pt x="0" y="2252980"/>
                </a:lnTo>
              </a:path>
            </a:pathLst>
          </a:custGeom>
          <a:ln w="16510">
            <a:solidFill>
              <a:srgbClr val="99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286000" y="2294254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6509">
            <a:solidFill>
              <a:srgbClr val="99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849744" y="2302510"/>
            <a:ext cx="0" cy="2252980"/>
          </a:xfrm>
          <a:custGeom>
            <a:avLst/>
            <a:gdLst/>
            <a:ahLst/>
            <a:cxnLst/>
            <a:rect l="l" t="t" r="r" b="b"/>
            <a:pathLst>
              <a:path h="2252979">
                <a:moveTo>
                  <a:pt x="0" y="0"/>
                </a:moveTo>
                <a:lnTo>
                  <a:pt x="0" y="2252979"/>
                </a:lnTo>
              </a:path>
            </a:pathLst>
          </a:custGeom>
          <a:ln w="16509">
            <a:solidFill>
              <a:srgbClr val="99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302510" y="4546600"/>
            <a:ext cx="4538980" cy="0"/>
          </a:xfrm>
          <a:custGeom>
            <a:avLst/>
            <a:gdLst/>
            <a:ahLst/>
            <a:cxnLst/>
            <a:rect l="l" t="t" r="r" b="b"/>
            <a:pathLst>
              <a:path w="4538980">
                <a:moveTo>
                  <a:pt x="0" y="0"/>
                </a:moveTo>
                <a:lnTo>
                  <a:pt x="4538980" y="0"/>
                </a:lnTo>
              </a:path>
            </a:pathLst>
          </a:custGeom>
          <a:ln w="17780">
            <a:solidFill>
              <a:srgbClr val="99B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310764" y="2319020"/>
            <a:ext cx="0" cy="2218690"/>
          </a:xfrm>
          <a:custGeom>
            <a:avLst/>
            <a:gdLst/>
            <a:ahLst/>
            <a:cxnLst/>
            <a:rect l="l" t="t" r="r" b="b"/>
            <a:pathLst>
              <a:path h="2218690">
                <a:moveTo>
                  <a:pt x="0" y="0"/>
                </a:moveTo>
                <a:lnTo>
                  <a:pt x="0" y="2218690"/>
                </a:lnTo>
              </a:path>
            </a:pathLst>
          </a:custGeom>
          <a:ln w="16509">
            <a:solidFill>
              <a:srgbClr val="99B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302510" y="2310764"/>
            <a:ext cx="4538980" cy="0"/>
          </a:xfrm>
          <a:custGeom>
            <a:avLst/>
            <a:gdLst/>
            <a:ahLst/>
            <a:cxnLst/>
            <a:rect l="l" t="t" r="r" b="b"/>
            <a:pathLst>
              <a:path w="4538980">
                <a:moveTo>
                  <a:pt x="0" y="0"/>
                </a:moveTo>
                <a:lnTo>
                  <a:pt x="4538980" y="0"/>
                </a:lnTo>
              </a:path>
            </a:pathLst>
          </a:custGeom>
          <a:ln w="16510">
            <a:solidFill>
              <a:srgbClr val="99B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832600" y="2319020"/>
            <a:ext cx="0" cy="2218690"/>
          </a:xfrm>
          <a:custGeom>
            <a:avLst/>
            <a:gdLst/>
            <a:ahLst/>
            <a:cxnLst/>
            <a:rect l="l" t="t" r="r" b="b"/>
            <a:pathLst>
              <a:path h="2218690">
                <a:moveTo>
                  <a:pt x="0" y="0"/>
                </a:moveTo>
                <a:lnTo>
                  <a:pt x="0" y="2218690"/>
                </a:lnTo>
              </a:path>
            </a:pathLst>
          </a:custGeom>
          <a:ln w="17780">
            <a:solidFill>
              <a:srgbClr val="99B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319020" y="4529454"/>
            <a:ext cx="4504690" cy="0"/>
          </a:xfrm>
          <a:custGeom>
            <a:avLst/>
            <a:gdLst/>
            <a:ahLst/>
            <a:cxnLst/>
            <a:rect l="l" t="t" r="r" b="b"/>
            <a:pathLst>
              <a:path w="4504690">
                <a:moveTo>
                  <a:pt x="0" y="0"/>
                </a:moveTo>
                <a:lnTo>
                  <a:pt x="4504689" y="0"/>
                </a:lnTo>
              </a:path>
            </a:pathLst>
          </a:custGeom>
          <a:ln w="16509">
            <a:solidFill>
              <a:srgbClr val="99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327910" y="2336800"/>
            <a:ext cx="0" cy="2184400"/>
          </a:xfrm>
          <a:custGeom>
            <a:avLst/>
            <a:gdLst/>
            <a:ahLst/>
            <a:cxnLst/>
            <a:rect l="l" t="t" r="r" b="b"/>
            <a:pathLst>
              <a:path h="2184400">
                <a:moveTo>
                  <a:pt x="0" y="0"/>
                </a:moveTo>
                <a:lnTo>
                  <a:pt x="0" y="2184400"/>
                </a:lnTo>
              </a:path>
            </a:pathLst>
          </a:custGeom>
          <a:ln w="17780">
            <a:solidFill>
              <a:srgbClr val="99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319020" y="2327910"/>
            <a:ext cx="4504690" cy="0"/>
          </a:xfrm>
          <a:custGeom>
            <a:avLst/>
            <a:gdLst/>
            <a:ahLst/>
            <a:cxnLst/>
            <a:rect l="l" t="t" r="r" b="b"/>
            <a:pathLst>
              <a:path w="4504690">
                <a:moveTo>
                  <a:pt x="0" y="0"/>
                </a:moveTo>
                <a:lnTo>
                  <a:pt x="4504689" y="0"/>
                </a:lnTo>
              </a:path>
            </a:pathLst>
          </a:custGeom>
          <a:ln w="17780">
            <a:solidFill>
              <a:srgbClr val="99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815455" y="2336800"/>
            <a:ext cx="0" cy="2184400"/>
          </a:xfrm>
          <a:custGeom>
            <a:avLst/>
            <a:gdLst/>
            <a:ahLst/>
            <a:cxnLst/>
            <a:rect l="l" t="t" r="r" b="b"/>
            <a:pathLst>
              <a:path h="2184400">
                <a:moveTo>
                  <a:pt x="0" y="0"/>
                </a:moveTo>
                <a:lnTo>
                  <a:pt x="0" y="2184400"/>
                </a:lnTo>
              </a:path>
            </a:pathLst>
          </a:custGeom>
          <a:ln w="16509">
            <a:solidFill>
              <a:srgbClr val="99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336800" y="4512945"/>
            <a:ext cx="4470400" cy="0"/>
          </a:xfrm>
          <a:custGeom>
            <a:avLst/>
            <a:gdLst/>
            <a:ahLst/>
            <a:cxnLst/>
            <a:rect l="l" t="t" r="r" b="b"/>
            <a:pathLst>
              <a:path w="4470400">
                <a:moveTo>
                  <a:pt x="0" y="0"/>
                </a:moveTo>
                <a:lnTo>
                  <a:pt x="4470400" y="0"/>
                </a:lnTo>
              </a:path>
            </a:pathLst>
          </a:custGeom>
          <a:ln w="16510">
            <a:solidFill>
              <a:srgbClr val="9A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345054" y="2353310"/>
            <a:ext cx="0" cy="2151380"/>
          </a:xfrm>
          <a:custGeom>
            <a:avLst/>
            <a:gdLst/>
            <a:ahLst/>
            <a:cxnLst/>
            <a:rect l="l" t="t" r="r" b="b"/>
            <a:pathLst>
              <a:path h="2151379">
                <a:moveTo>
                  <a:pt x="0" y="0"/>
                </a:moveTo>
                <a:lnTo>
                  <a:pt x="0" y="2151380"/>
                </a:lnTo>
              </a:path>
            </a:pathLst>
          </a:custGeom>
          <a:ln w="16510">
            <a:solidFill>
              <a:srgbClr val="9A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336800" y="2345054"/>
            <a:ext cx="4470400" cy="0"/>
          </a:xfrm>
          <a:custGeom>
            <a:avLst/>
            <a:gdLst/>
            <a:ahLst/>
            <a:cxnLst/>
            <a:rect l="l" t="t" r="r" b="b"/>
            <a:pathLst>
              <a:path w="4470400">
                <a:moveTo>
                  <a:pt x="0" y="0"/>
                </a:moveTo>
                <a:lnTo>
                  <a:pt x="4470400" y="0"/>
                </a:lnTo>
              </a:path>
            </a:pathLst>
          </a:custGeom>
          <a:ln w="16509">
            <a:solidFill>
              <a:srgbClr val="9A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798944" y="2353310"/>
            <a:ext cx="0" cy="2151380"/>
          </a:xfrm>
          <a:custGeom>
            <a:avLst/>
            <a:gdLst/>
            <a:ahLst/>
            <a:cxnLst/>
            <a:rect l="l" t="t" r="r" b="b"/>
            <a:pathLst>
              <a:path h="2151379">
                <a:moveTo>
                  <a:pt x="0" y="0"/>
                </a:moveTo>
                <a:lnTo>
                  <a:pt x="0" y="2151379"/>
                </a:lnTo>
              </a:path>
            </a:pathLst>
          </a:custGeom>
          <a:ln w="16509">
            <a:solidFill>
              <a:srgbClr val="9A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353310" y="4496434"/>
            <a:ext cx="4437380" cy="0"/>
          </a:xfrm>
          <a:custGeom>
            <a:avLst/>
            <a:gdLst/>
            <a:ahLst/>
            <a:cxnLst/>
            <a:rect l="l" t="t" r="r" b="b"/>
            <a:pathLst>
              <a:path w="4437380">
                <a:moveTo>
                  <a:pt x="0" y="0"/>
                </a:moveTo>
                <a:lnTo>
                  <a:pt x="4437380" y="0"/>
                </a:lnTo>
              </a:path>
            </a:pathLst>
          </a:custGeom>
          <a:ln w="16510">
            <a:solidFill>
              <a:srgbClr val="9B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361564" y="2369820"/>
            <a:ext cx="0" cy="2118360"/>
          </a:xfrm>
          <a:custGeom>
            <a:avLst/>
            <a:gdLst/>
            <a:ahLst/>
            <a:cxnLst/>
            <a:rect l="l" t="t" r="r" b="b"/>
            <a:pathLst>
              <a:path h="2118360">
                <a:moveTo>
                  <a:pt x="0" y="0"/>
                </a:moveTo>
                <a:lnTo>
                  <a:pt x="0" y="2118360"/>
                </a:lnTo>
              </a:path>
            </a:pathLst>
          </a:custGeom>
          <a:ln w="16509">
            <a:solidFill>
              <a:srgbClr val="9B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353310" y="2361564"/>
            <a:ext cx="4437380" cy="0"/>
          </a:xfrm>
          <a:custGeom>
            <a:avLst/>
            <a:gdLst/>
            <a:ahLst/>
            <a:cxnLst/>
            <a:rect l="l" t="t" r="r" b="b"/>
            <a:pathLst>
              <a:path w="4437380">
                <a:moveTo>
                  <a:pt x="0" y="0"/>
                </a:moveTo>
                <a:lnTo>
                  <a:pt x="4437380" y="0"/>
                </a:lnTo>
              </a:path>
            </a:pathLst>
          </a:custGeom>
          <a:ln w="16510">
            <a:solidFill>
              <a:srgbClr val="9B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782434" y="2369820"/>
            <a:ext cx="0" cy="2118360"/>
          </a:xfrm>
          <a:custGeom>
            <a:avLst/>
            <a:gdLst/>
            <a:ahLst/>
            <a:cxnLst/>
            <a:rect l="l" t="t" r="r" b="b"/>
            <a:pathLst>
              <a:path h="2118360">
                <a:moveTo>
                  <a:pt x="0" y="0"/>
                </a:moveTo>
                <a:lnTo>
                  <a:pt x="0" y="2118360"/>
                </a:lnTo>
              </a:path>
            </a:pathLst>
          </a:custGeom>
          <a:ln w="16510">
            <a:solidFill>
              <a:srgbClr val="9B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369820" y="4479290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59">
                <a:moveTo>
                  <a:pt x="0" y="0"/>
                </a:moveTo>
                <a:lnTo>
                  <a:pt x="4404359" y="0"/>
                </a:lnTo>
              </a:path>
            </a:pathLst>
          </a:custGeom>
          <a:ln w="17779">
            <a:solidFill>
              <a:srgbClr val="9B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378075" y="2386329"/>
            <a:ext cx="0" cy="2084070"/>
          </a:xfrm>
          <a:custGeom>
            <a:avLst/>
            <a:gdLst/>
            <a:ahLst/>
            <a:cxnLst/>
            <a:rect l="l" t="t" r="r" b="b"/>
            <a:pathLst>
              <a:path h="2084070">
                <a:moveTo>
                  <a:pt x="0" y="0"/>
                </a:moveTo>
                <a:lnTo>
                  <a:pt x="0" y="2084070"/>
                </a:lnTo>
              </a:path>
            </a:pathLst>
          </a:custGeom>
          <a:ln w="16510">
            <a:solidFill>
              <a:srgbClr val="9B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369820" y="2378075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59">
                <a:moveTo>
                  <a:pt x="0" y="0"/>
                </a:moveTo>
                <a:lnTo>
                  <a:pt x="4404359" y="0"/>
                </a:lnTo>
              </a:path>
            </a:pathLst>
          </a:custGeom>
          <a:ln w="16510">
            <a:solidFill>
              <a:srgbClr val="9B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765290" y="2386329"/>
            <a:ext cx="0" cy="2084070"/>
          </a:xfrm>
          <a:custGeom>
            <a:avLst/>
            <a:gdLst/>
            <a:ahLst/>
            <a:cxnLst/>
            <a:rect l="l" t="t" r="r" b="b"/>
            <a:pathLst>
              <a:path h="2084070">
                <a:moveTo>
                  <a:pt x="0" y="0"/>
                </a:moveTo>
                <a:lnTo>
                  <a:pt x="0" y="2084070"/>
                </a:lnTo>
              </a:path>
            </a:pathLst>
          </a:custGeom>
          <a:ln w="17779">
            <a:solidFill>
              <a:srgbClr val="9B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386329" y="4462145"/>
            <a:ext cx="4370070" cy="0"/>
          </a:xfrm>
          <a:custGeom>
            <a:avLst/>
            <a:gdLst/>
            <a:ahLst/>
            <a:cxnLst/>
            <a:rect l="l" t="t" r="r" b="b"/>
            <a:pathLst>
              <a:path w="4370070">
                <a:moveTo>
                  <a:pt x="0" y="0"/>
                </a:moveTo>
                <a:lnTo>
                  <a:pt x="4370070" y="0"/>
                </a:lnTo>
              </a:path>
            </a:pathLst>
          </a:custGeom>
          <a:ln w="16510">
            <a:solidFill>
              <a:srgbClr val="9C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394585" y="2402839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0"/>
                </a:moveTo>
                <a:lnTo>
                  <a:pt x="0" y="2051050"/>
                </a:lnTo>
              </a:path>
            </a:pathLst>
          </a:custGeom>
          <a:ln w="16509">
            <a:solidFill>
              <a:srgbClr val="9C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386329" y="2394585"/>
            <a:ext cx="4370070" cy="0"/>
          </a:xfrm>
          <a:custGeom>
            <a:avLst/>
            <a:gdLst/>
            <a:ahLst/>
            <a:cxnLst/>
            <a:rect l="l" t="t" r="r" b="b"/>
            <a:pathLst>
              <a:path w="4370070">
                <a:moveTo>
                  <a:pt x="0" y="0"/>
                </a:moveTo>
                <a:lnTo>
                  <a:pt x="4370070" y="0"/>
                </a:lnTo>
              </a:path>
            </a:pathLst>
          </a:custGeom>
          <a:ln w="16510">
            <a:solidFill>
              <a:srgbClr val="9C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748144" y="2402839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0"/>
                </a:moveTo>
                <a:lnTo>
                  <a:pt x="0" y="2051050"/>
                </a:lnTo>
              </a:path>
            </a:pathLst>
          </a:custGeom>
          <a:ln w="16509">
            <a:solidFill>
              <a:srgbClr val="9C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402839" y="4445634"/>
            <a:ext cx="4337050" cy="0"/>
          </a:xfrm>
          <a:custGeom>
            <a:avLst/>
            <a:gdLst/>
            <a:ahLst/>
            <a:cxnLst/>
            <a:rect l="l" t="t" r="r" b="b"/>
            <a:pathLst>
              <a:path w="4337050">
                <a:moveTo>
                  <a:pt x="0" y="0"/>
                </a:moveTo>
                <a:lnTo>
                  <a:pt x="4337050" y="0"/>
                </a:lnTo>
              </a:path>
            </a:pathLst>
          </a:custGeom>
          <a:ln w="16510">
            <a:solidFill>
              <a:srgbClr val="9D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411729" y="2420620"/>
            <a:ext cx="0" cy="2016760"/>
          </a:xfrm>
          <a:custGeom>
            <a:avLst/>
            <a:gdLst/>
            <a:ahLst/>
            <a:cxnLst/>
            <a:rect l="l" t="t" r="r" b="b"/>
            <a:pathLst>
              <a:path h="2016760">
                <a:moveTo>
                  <a:pt x="0" y="0"/>
                </a:moveTo>
                <a:lnTo>
                  <a:pt x="0" y="2016760"/>
                </a:lnTo>
              </a:path>
            </a:pathLst>
          </a:custGeom>
          <a:ln w="17780">
            <a:solidFill>
              <a:srgbClr val="9D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402839" y="2411729"/>
            <a:ext cx="4337050" cy="0"/>
          </a:xfrm>
          <a:custGeom>
            <a:avLst/>
            <a:gdLst/>
            <a:ahLst/>
            <a:cxnLst/>
            <a:rect l="l" t="t" r="r" b="b"/>
            <a:pathLst>
              <a:path w="4337050">
                <a:moveTo>
                  <a:pt x="0" y="0"/>
                </a:moveTo>
                <a:lnTo>
                  <a:pt x="4337050" y="0"/>
                </a:lnTo>
              </a:path>
            </a:pathLst>
          </a:custGeom>
          <a:ln w="17779">
            <a:solidFill>
              <a:srgbClr val="9D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731634" y="2420620"/>
            <a:ext cx="0" cy="2016760"/>
          </a:xfrm>
          <a:custGeom>
            <a:avLst/>
            <a:gdLst/>
            <a:ahLst/>
            <a:cxnLst/>
            <a:rect l="l" t="t" r="r" b="b"/>
            <a:pathLst>
              <a:path h="2016760">
                <a:moveTo>
                  <a:pt x="0" y="0"/>
                </a:moveTo>
                <a:lnTo>
                  <a:pt x="0" y="2016759"/>
                </a:lnTo>
              </a:path>
            </a:pathLst>
          </a:custGeom>
          <a:ln w="16510">
            <a:solidFill>
              <a:srgbClr val="9D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420620" y="4429125"/>
            <a:ext cx="4302760" cy="0"/>
          </a:xfrm>
          <a:custGeom>
            <a:avLst/>
            <a:gdLst/>
            <a:ahLst/>
            <a:cxnLst/>
            <a:rect l="l" t="t" r="r" b="b"/>
            <a:pathLst>
              <a:path w="4302759">
                <a:moveTo>
                  <a:pt x="0" y="0"/>
                </a:moveTo>
                <a:lnTo>
                  <a:pt x="4302759" y="0"/>
                </a:lnTo>
              </a:path>
            </a:pathLst>
          </a:custGeom>
          <a:ln w="16509">
            <a:solidFill>
              <a:srgbClr val="9E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428875" y="2437129"/>
            <a:ext cx="0" cy="1983739"/>
          </a:xfrm>
          <a:custGeom>
            <a:avLst/>
            <a:gdLst/>
            <a:ahLst/>
            <a:cxnLst/>
            <a:rect l="l" t="t" r="r" b="b"/>
            <a:pathLst>
              <a:path h="1983739">
                <a:moveTo>
                  <a:pt x="0" y="0"/>
                </a:moveTo>
                <a:lnTo>
                  <a:pt x="0" y="1983740"/>
                </a:lnTo>
              </a:path>
            </a:pathLst>
          </a:custGeom>
          <a:ln w="16510">
            <a:solidFill>
              <a:srgbClr val="9E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420620" y="2428875"/>
            <a:ext cx="4302760" cy="0"/>
          </a:xfrm>
          <a:custGeom>
            <a:avLst/>
            <a:gdLst/>
            <a:ahLst/>
            <a:cxnLst/>
            <a:rect l="l" t="t" r="r" b="b"/>
            <a:pathLst>
              <a:path w="4302759">
                <a:moveTo>
                  <a:pt x="0" y="0"/>
                </a:moveTo>
                <a:lnTo>
                  <a:pt x="4302759" y="0"/>
                </a:lnTo>
              </a:path>
            </a:pathLst>
          </a:custGeom>
          <a:ln w="16510">
            <a:solidFill>
              <a:srgbClr val="9E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715125" y="2437129"/>
            <a:ext cx="0" cy="1983739"/>
          </a:xfrm>
          <a:custGeom>
            <a:avLst/>
            <a:gdLst/>
            <a:ahLst/>
            <a:cxnLst/>
            <a:rect l="l" t="t" r="r" b="b"/>
            <a:pathLst>
              <a:path h="1983739">
                <a:moveTo>
                  <a:pt x="0" y="0"/>
                </a:moveTo>
                <a:lnTo>
                  <a:pt x="0" y="1983740"/>
                </a:lnTo>
              </a:path>
            </a:pathLst>
          </a:custGeom>
          <a:ln w="16509">
            <a:solidFill>
              <a:srgbClr val="9E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437129" y="4412615"/>
            <a:ext cx="4269740" cy="0"/>
          </a:xfrm>
          <a:custGeom>
            <a:avLst/>
            <a:gdLst/>
            <a:ahLst/>
            <a:cxnLst/>
            <a:rect l="l" t="t" r="r" b="b"/>
            <a:pathLst>
              <a:path w="4269740">
                <a:moveTo>
                  <a:pt x="0" y="0"/>
                </a:moveTo>
                <a:lnTo>
                  <a:pt x="4269740" y="0"/>
                </a:lnTo>
              </a:path>
            </a:pathLst>
          </a:custGeom>
          <a:ln w="16510">
            <a:solidFill>
              <a:srgbClr val="9E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445385" y="2453639"/>
            <a:ext cx="0" cy="1950720"/>
          </a:xfrm>
          <a:custGeom>
            <a:avLst/>
            <a:gdLst/>
            <a:ahLst/>
            <a:cxnLst/>
            <a:rect l="l" t="t" r="r" b="b"/>
            <a:pathLst>
              <a:path h="1950720">
                <a:moveTo>
                  <a:pt x="0" y="0"/>
                </a:moveTo>
                <a:lnTo>
                  <a:pt x="0" y="1950720"/>
                </a:lnTo>
              </a:path>
            </a:pathLst>
          </a:custGeom>
          <a:ln w="16509">
            <a:solidFill>
              <a:srgbClr val="9E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437129" y="2445385"/>
            <a:ext cx="4269740" cy="0"/>
          </a:xfrm>
          <a:custGeom>
            <a:avLst/>
            <a:gdLst/>
            <a:ahLst/>
            <a:cxnLst/>
            <a:rect l="l" t="t" r="r" b="b"/>
            <a:pathLst>
              <a:path w="4269740">
                <a:moveTo>
                  <a:pt x="0" y="0"/>
                </a:moveTo>
                <a:lnTo>
                  <a:pt x="4269740" y="0"/>
                </a:lnTo>
              </a:path>
            </a:pathLst>
          </a:custGeom>
          <a:ln w="16510">
            <a:solidFill>
              <a:srgbClr val="9E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698615" y="2453639"/>
            <a:ext cx="0" cy="1950720"/>
          </a:xfrm>
          <a:custGeom>
            <a:avLst/>
            <a:gdLst/>
            <a:ahLst/>
            <a:cxnLst/>
            <a:rect l="l" t="t" r="r" b="b"/>
            <a:pathLst>
              <a:path h="1950720">
                <a:moveTo>
                  <a:pt x="0" y="0"/>
                </a:moveTo>
                <a:lnTo>
                  <a:pt x="0" y="1950720"/>
                </a:lnTo>
              </a:path>
            </a:pathLst>
          </a:custGeom>
          <a:ln w="16510">
            <a:solidFill>
              <a:srgbClr val="9E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453639" y="4395470"/>
            <a:ext cx="4236720" cy="0"/>
          </a:xfrm>
          <a:custGeom>
            <a:avLst/>
            <a:gdLst/>
            <a:ahLst/>
            <a:cxnLst/>
            <a:rect l="l" t="t" r="r" b="b"/>
            <a:pathLst>
              <a:path w="4236720">
                <a:moveTo>
                  <a:pt x="0" y="0"/>
                </a:moveTo>
                <a:lnTo>
                  <a:pt x="4236720" y="0"/>
                </a:lnTo>
              </a:path>
            </a:pathLst>
          </a:custGeom>
          <a:ln w="17780">
            <a:solidFill>
              <a:srgbClr val="9F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461895" y="2470150"/>
            <a:ext cx="0" cy="1916430"/>
          </a:xfrm>
          <a:custGeom>
            <a:avLst/>
            <a:gdLst/>
            <a:ahLst/>
            <a:cxnLst/>
            <a:rect l="l" t="t" r="r" b="b"/>
            <a:pathLst>
              <a:path h="1916429">
                <a:moveTo>
                  <a:pt x="0" y="0"/>
                </a:moveTo>
                <a:lnTo>
                  <a:pt x="0" y="1916429"/>
                </a:lnTo>
              </a:path>
            </a:pathLst>
          </a:custGeom>
          <a:ln w="16510">
            <a:solidFill>
              <a:srgbClr val="9F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453639" y="2461895"/>
            <a:ext cx="4236720" cy="0"/>
          </a:xfrm>
          <a:custGeom>
            <a:avLst/>
            <a:gdLst/>
            <a:ahLst/>
            <a:cxnLst/>
            <a:rect l="l" t="t" r="r" b="b"/>
            <a:pathLst>
              <a:path w="4236720">
                <a:moveTo>
                  <a:pt x="0" y="0"/>
                </a:moveTo>
                <a:lnTo>
                  <a:pt x="4236720" y="0"/>
                </a:lnTo>
              </a:path>
            </a:pathLst>
          </a:custGeom>
          <a:ln w="16510">
            <a:solidFill>
              <a:srgbClr val="9F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81469" y="2470150"/>
            <a:ext cx="0" cy="1916430"/>
          </a:xfrm>
          <a:custGeom>
            <a:avLst/>
            <a:gdLst/>
            <a:ahLst/>
            <a:cxnLst/>
            <a:rect l="l" t="t" r="r" b="b"/>
            <a:pathLst>
              <a:path h="1916429">
                <a:moveTo>
                  <a:pt x="0" y="0"/>
                </a:moveTo>
                <a:lnTo>
                  <a:pt x="0" y="1916430"/>
                </a:lnTo>
              </a:path>
            </a:pathLst>
          </a:custGeom>
          <a:ln w="17779">
            <a:solidFill>
              <a:srgbClr val="9F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470150" y="437832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430" y="0"/>
                </a:lnTo>
              </a:path>
            </a:pathLst>
          </a:custGeom>
          <a:ln w="16509">
            <a:solidFill>
              <a:srgbClr val="A0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479039" y="2487929"/>
            <a:ext cx="0" cy="1882139"/>
          </a:xfrm>
          <a:custGeom>
            <a:avLst/>
            <a:gdLst/>
            <a:ahLst/>
            <a:cxnLst/>
            <a:rect l="l" t="t" r="r" b="b"/>
            <a:pathLst>
              <a:path h="1882139">
                <a:moveTo>
                  <a:pt x="0" y="0"/>
                </a:moveTo>
                <a:lnTo>
                  <a:pt x="0" y="1882140"/>
                </a:lnTo>
              </a:path>
            </a:pathLst>
          </a:custGeom>
          <a:ln w="17780">
            <a:solidFill>
              <a:srgbClr val="A0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470150" y="2479039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430" y="0"/>
                </a:lnTo>
              </a:path>
            </a:pathLst>
          </a:custGeom>
          <a:ln w="17779">
            <a:solidFill>
              <a:srgbClr val="A0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664325" y="2487929"/>
            <a:ext cx="0" cy="1882139"/>
          </a:xfrm>
          <a:custGeom>
            <a:avLst/>
            <a:gdLst/>
            <a:ahLst/>
            <a:cxnLst/>
            <a:rect l="l" t="t" r="r" b="b"/>
            <a:pathLst>
              <a:path h="1882139">
                <a:moveTo>
                  <a:pt x="0" y="0"/>
                </a:moveTo>
                <a:lnTo>
                  <a:pt x="0" y="1882140"/>
                </a:lnTo>
              </a:path>
            </a:pathLst>
          </a:custGeom>
          <a:ln w="16509">
            <a:solidFill>
              <a:srgbClr val="A0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487929" y="4361815"/>
            <a:ext cx="4168140" cy="0"/>
          </a:xfrm>
          <a:custGeom>
            <a:avLst/>
            <a:gdLst/>
            <a:ahLst/>
            <a:cxnLst/>
            <a:rect l="l" t="t" r="r" b="b"/>
            <a:pathLst>
              <a:path w="4168140">
                <a:moveTo>
                  <a:pt x="0" y="0"/>
                </a:moveTo>
                <a:lnTo>
                  <a:pt x="4168140" y="0"/>
                </a:lnTo>
              </a:path>
            </a:pathLst>
          </a:custGeom>
          <a:ln w="16510">
            <a:solidFill>
              <a:srgbClr val="A1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496185" y="2504439"/>
            <a:ext cx="0" cy="1849120"/>
          </a:xfrm>
          <a:custGeom>
            <a:avLst/>
            <a:gdLst/>
            <a:ahLst/>
            <a:cxnLst/>
            <a:rect l="l" t="t" r="r" b="b"/>
            <a:pathLst>
              <a:path h="1849120">
                <a:moveTo>
                  <a:pt x="0" y="0"/>
                </a:moveTo>
                <a:lnTo>
                  <a:pt x="0" y="1849120"/>
                </a:lnTo>
              </a:path>
            </a:pathLst>
          </a:custGeom>
          <a:ln w="16509">
            <a:solidFill>
              <a:srgbClr val="A1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487929" y="2496185"/>
            <a:ext cx="4168140" cy="0"/>
          </a:xfrm>
          <a:custGeom>
            <a:avLst/>
            <a:gdLst/>
            <a:ahLst/>
            <a:cxnLst/>
            <a:rect l="l" t="t" r="r" b="b"/>
            <a:pathLst>
              <a:path w="4168140">
                <a:moveTo>
                  <a:pt x="0" y="0"/>
                </a:moveTo>
                <a:lnTo>
                  <a:pt x="4168140" y="0"/>
                </a:lnTo>
              </a:path>
            </a:pathLst>
          </a:custGeom>
          <a:ln w="16510">
            <a:solidFill>
              <a:srgbClr val="A1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647815" y="2504439"/>
            <a:ext cx="0" cy="1849120"/>
          </a:xfrm>
          <a:custGeom>
            <a:avLst/>
            <a:gdLst/>
            <a:ahLst/>
            <a:cxnLst/>
            <a:rect l="l" t="t" r="r" b="b"/>
            <a:pathLst>
              <a:path h="1849120">
                <a:moveTo>
                  <a:pt x="0" y="0"/>
                </a:moveTo>
                <a:lnTo>
                  <a:pt x="0" y="1849120"/>
                </a:lnTo>
              </a:path>
            </a:pathLst>
          </a:custGeom>
          <a:ln w="16510">
            <a:solidFill>
              <a:srgbClr val="A1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504439" y="4345304"/>
            <a:ext cx="4135120" cy="0"/>
          </a:xfrm>
          <a:custGeom>
            <a:avLst/>
            <a:gdLst/>
            <a:ahLst/>
            <a:cxnLst/>
            <a:rect l="l" t="t" r="r" b="b"/>
            <a:pathLst>
              <a:path w="4135120">
                <a:moveTo>
                  <a:pt x="0" y="0"/>
                </a:moveTo>
                <a:lnTo>
                  <a:pt x="4135119" y="0"/>
                </a:lnTo>
              </a:path>
            </a:pathLst>
          </a:custGeom>
          <a:ln w="16509">
            <a:solidFill>
              <a:srgbClr val="A1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512695" y="2520950"/>
            <a:ext cx="0" cy="1816100"/>
          </a:xfrm>
          <a:custGeom>
            <a:avLst/>
            <a:gdLst/>
            <a:ahLst/>
            <a:cxnLst/>
            <a:rect l="l" t="t" r="r" b="b"/>
            <a:pathLst>
              <a:path h="1816100">
                <a:moveTo>
                  <a:pt x="0" y="0"/>
                </a:moveTo>
                <a:lnTo>
                  <a:pt x="0" y="1816100"/>
                </a:lnTo>
              </a:path>
            </a:pathLst>
          </a:custGeom>
          <a:ln w="16510">
            <a:solidFill>
              <a:srgbClr val="A1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504439" y="2512695"/>
            <a:ext cx="4135120" cy="0"/>
          </a:xfrm>
          <a:custGeom>
            <a:avLst/>
            <a:gdLst/>
            <a:ahLst/>
            <a:cxnLst/>
            <a:rect l="l" t="t" r="r" b="b"/>
            <a:pathLst>
              <a:path w="4135120">
                <a:moveTo>
                  <a:pt x="0" y="0"/>
                </a:moveTo>
                <a:lnTo>
                  <a:pt x="4135119" y="0"/>
                </a:lnTo>
              </a:path>
            </a:pathLst>
          </a:custGeom>
          <a:ln w="16510">
            <a:solidFill>
              <a:srgbClr val="A1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631305" y="2520950"/>
            <a:ext cx="0" cy="1816100"/>
          </a:xfrm>
          <a:custGeom>
            <a:avLst/>
            <a:gdLst/>
            <a:ahLst/>
            <a:cxnLst/>
            <a:rect l="l" t="t" r="r" b="b"/>
            <a:pathLst>
              <a:path h="1816100">
                <a:moveTo>
                  <a:pt x="0" y="0"/>
                </a:moveTo>
                <a:lnTo>
                  <a:pt x="0" y="1816100"/>
                </a:lnTo>
              </a:path>
            </a:pathLst>
          </a:custGeom>
          <a:ln w="16509">
            <a:solidFill>
              <a:srgbClr val="A1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520950" y="4328159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2100" y="0"/>
                </a:lnTo>
              </a:path>
            </a:pathLst>
          </a:custGeom>
          <a:ln w="17780">
            <a:solidFill>
              <a:srgbClr val="A2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529204" y="2537460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10"/>
                </a:lnTo>
              </a:path>
            </a:pathLst>
          </a:custGeom>
          <a:ln w="16510">
            <a:solidFill>
              <a:srgbClr val="A2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520950" y="2529204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2100" y="0"/>
                </a:lnTo>
              </a:path>
            </a:pathLst>
          </a:custGeom>
          <a:ln w="16509">
            <a:solidFill>
              <a:srgbClr val="A2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614159" y="2537460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09"/>
                </a:lnTo>
              </a:path>
            </a:pathLst>
          </a:custGeom>
          <a:ln w="17779">
            <a:solidFill>
              <a:srgbClr val="A2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537460" y="4311015"/>
            <a:ext cx="4067810" cy="0"/>
          </a:xfrm>
          <a:custGeom>
            <a:avLst/>
            <a:gdLst/>
            <a:ahLst/>
            <a:cxnLst/>
            <a:rect l="l" t="t" r="r" b="b"/>
            <a:pathLst>
              <a:path w="4067809">
                <a:moveTo>
                  <a:pt x="0" y="0"/>
                </a:moveTo>
                <a:lnTo>
                  <a:pt x="4067810" y="0"/>
                </a:lnTo>
              </a:path>
            </a:pathLst>
          </a:custGeom>
          <a:ln w="16510">
            <a:solidFill>
              <a:srgbClr val="A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546350" y="2555239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0" y="0"/>
                </a:moveTo>
                <a:lnTo>
                  <a:pt x="0" y="1747520"/>
                </a:lnTo>
              </a:path>
            </a:pathLst>
          </a:custGeom>
          <a:ln w="17779">
            <a:solidFill>
              <a:srgbClr val="A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537460" y="2546350"/>
            <a:ext cx="4067810" cy="0"/>
          </a:xfrm>
          <a:custGeom>
            <a:avLst/>
            <a:gdLst/>
            <a:ahLst/>
            <a:cxnLst/>
            <a:rect l="l" t="t" r="r" b="b"/>
            <a:pathLst>
              <a:path w="4067809">
                <a:moveTo>
                  <a:pt x="0" y="0"/>
                </a:moveTo>
                <a:lnTo>
                  <a:pt x="4067810" y="0"/>
                </a:lnTo>
              </a:path>
            </a:pathLst>
          </a:custGeom>
          <a:ln w="17780">
            <a:solidFill>
              <a:srgbClr val="A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597015" y="2555239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0" y="0"/>
                </a:moveTo>
                <a:lnTo>
                  <a:pt x="0" y="1747520"/>
                </a:lnTo>
              </a:path>
            </a:pathLst>
          </a:custGeom>
          <a:ln w="16510">
            <a:solidFill>
              <a:srgbClr val="A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555239" y="4294504"/>
            <a:ext cx="4033520" cy="0"/>
          </a:xfrm>
          <a:custGeom>
            <a:avLst/>
            <a:gdLst/>
            <a:ahLst/>
            <a:cxnLst/>
            <a:rect l="l" t="t" r="r" b="b"/>
            <a:pathLst>
              <a:path w="4033520">
                <a:moveTo>
                  <a:pt x="0" y="0"/>
                </a:moveTo>
                <a:lnTo>
                  <a:pt x="4033519" y="0"/>
                </a:lnTo>
              </a:path>
            </a:pathLst>
          </a:custGeom>
          <a:ln w="16509">
            <a:solidFill>
              <a:srgbClr val="A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563495" y="257175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16510">
            <a:solidFill>
              <a:srgbClr val="A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555239" y="2563495"/>
            <a:ext cx="4033520" cy="0"/>
          </a:xfrm>
          <a:custGeom>
            <a:avLst/>
            <a:gdLst/>
            <a:ahLst/>
            <a:cxnLst/>
            <a:rect l="l" t="t" r="r" b="b"/>
            <a:pathLst>
              <a:path w="4033520">
                <a:moveTo>
                  <a:pt x="0" y="0"/>
                </a:moveTo>
                <a:lnTo>
                  <a:pt x="4033519" y="0"/>
                </a:lnTo>
              </a:path>
            </a:pathLst>
          </a:custGeom>
          <a:ln w="16510">
            <a:solidFill>
              <a:srgbClr val="A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580505" y="257175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16509">
            <a:solidFill>
              <a:srgbClr val="A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571750" y="4277995"/>
            <a:ext cx="4000500" cy="0"/>
          </a:xfrm>
          <a:custGeom>
            <a:avLst/>
            <a:gdLst/>
            <a:ahLst/>
            <a:cxnLst/>
            <a:rect l="l" t="t" r="r" b="b"/>
            <a:pathLst>
              <a:path w="4000500">
                <a:moveTo>
                  <a:pt x="0" y="0"/>
                </a:moveTo>
                <a:lnTo>
                  <a:pt x="4000500" y="0"/>
                </a:lnTo>
              </a:path>
            </a:pathLst>
          </a:custGeom>
          <a:ln w="16510">
            <a:solidFill>
              <a:srgbClr val="A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580004" y="2588260"/>
            <a:ext cx="0" cy="1681480"/>
          </a:xfrm>
          <a:custGeom>
            <a:avLst/>
            <a:gdLst/>
            <a:ahLst/>
            <a:cxnLst/>
            <a:rect l="l" t="t" r="r" b="b"/>
            <a:pathLst>
              <a:path h="1681479">
                <a:moveTo>
                  <a:pt x="0" y="0"/>
                </a:moveTo>
                <a:lnTo>
                  <a:pt x="0" y="1681480"/>
                </a:lnTo>
              </a:path>
            </a:pathLst>
          </a:custGeom>
          <a:ln w="16510">
            <a:solidFill>
              <a:srgbClr val="A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571750" y="2580004"/>
            <a:ext cx="4000500" cy="0"/>
          </a:xfrm>
          <a:custGeom>
            <a:avLst/>
            <a:gdLst/>
            <a:ahLst/>
            <a:cxnLst/>
            <a:rect l="l" t="t" r="r" b="b"/>
            <a:pathLst>
              <a:path w="4000500">
                <a:moveTo>
                  <a:pt x="0" y="0"/>
                </a:moveTo>
                <a:lnTo>
                  <a:pt x="4000500" y="0"/>
                </a:lnTo>
              </a:path>
            </a:pathLst>
          </a:custGeom>
          <a:ln w="16509">
            <a:solidFill>
              <a:srgbClr val="A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563994" y="2588260"/>
            <a:ext cx="0" cy="1681480"/>
          </a:xfrm>
          <a:custGeom>
            <a:avLst/>
            <a:gdLst/>
            <a:ahLst/>
            <a:cxnLst/>
            <a:rect l="l" t="t" r="r" b="b"/>
            <a:pathLst>
              <a:path h="1681479">
                <a:moveTo>
                  <a:pt x="0" y="0"/>
                </a:moveTo>
                <a:lnTo>
                  <a:pt x="0" y="1681480"/>
                </a:lnTo>
              </a:path>
            </a:pathLst>
          </a:custGeom>
          <a:ln w="16509">
            <a:solidFill>
              <a:srgbClr val="A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588260" y="4260850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7480" y="0"/>
                </a:lnTo>
              </a:path>
            </a:pathLst>
          </a:custGeom>
          <a:ln w="17780">
            <a:solidFill>
              <a:srgbClr val="A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596514" y="2604770"/>
            <a:ext cx="0" cy="1647189"/>
          </a:xfrm>
          <a:custGeom>
            <a:avLst/>
            <a:gdLst/>
            <a:ahLst/>
            <a:cxnLst/>
            <a:rect l="l" t="t" r="r" b="b"/>
            <a:pathLst>
              <a:path h="1647189">
                <a:moveTo>
                  <a:pt x="0" y="0"/>
                </a:moveTo>
                <a:lnTo>
                  <a:pt x="0" y="1647190"/>
                </a:lnTo>
              </a:path>
            </a:pathLst>
          </a:custGeom>
          <a:ln w="16509">
            <a:solidFill>
              <a:srgbClr val="A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588260" y="2596514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7480" y="0"/>
                </a:lnTo>
              </a:path>
            </a:pathLst>
          </a:custGeom>
          <a:ln w="16510">
            <a:solidFill>
              <a:srgbClr val="A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546850" y="2604770"/>
            <a:ext cx="0" cy="1647189"/>
          </a:xfrm>
          <a:custGeom>
            <a:avLst/>
            <a:gdLst/>
            <a:ahLst/>
            <a:cxnLst/>
            <a:rect l="l" t="t" r="r" b="b"/>
            <a:pathLst>
              <a:path h="1647189">
                <a:moveTo>
                  <a:pt x="0" y="0"/>
                </a:moveTo>
                <a:lnTo>
                  <a:pt x="0" y="1647189"/>
                </a:lnTo>
              </a:path>
            </a:pathLst>
          </a:custGeom>
          <a:ln w="17780">
            <a:solidFill>
              <a:srgbClr val="A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604770" y="4243704"/>
            <a:ext cx="3933190" cy="0"/>
          </a:xfrm>
          <a:custGeom>
            <a:avLst/>
            <a:gdLst/>
            <a:ahLst/>
            <a:cxnLst/>
            <a:rect l="l" t="t" r="r" b="b"/>
            <a:pathLst>
              <a:path w="3933190">
                <a:moveTo>
                  <a:pt x="0" y="0"/>
                </a:moveTo>
                <a:lnTo>
                  <a:pt x="3933189" y="0"/>
                </a:lnTo>
              </a:path>
            </a:pathLst>
          </a:custGeom>
          <a:ln w="16509">
            <a:solidFill>
              <a:srgbClr val="A6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613025" y="2621279"/>
            <a:ext cx="0" cy="1614170"/>
          </a:xfrm>
          <a:custGeom>
            <a:avLst/>
            <a:gdLst/>
            <a:ahLst/>
            <a:cxnLst/>
            <a:rect l="l" t="t" r="r" b="b"/>
            <a:pathLst>
              <a:path h="1614170">
                <a:moveTo>
                  <a:pt x="0" y="0"/>
                </a:moveTo>
                <a:lnTo>
                  <a:pt x="0" y="1614170"/>
                </a:lnTo>
              </a:path>
            </a:pathLst>
          </a:custGeom>
          <a:ln w="16510">
            <a:solidFill>
              <a:srgbClr val="A6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604770" y="2613025"/>
            <a:ext cx="3933190" cy="0"/>
          </a:xfrm>
          <a:custGeom>
            <a:avLst/>
            <a:gdLst/>
            <a:ahLst/>
            <a:cxnLst/>
            <a:rect l="l" t="t" r="r" b="b"/>
            <a:pathLst>
              <a:path w="3933190">
                <a:moveTo>
                  <a:pt x="0" y="0"/>
                </a:moveTo>
                <a:lnTo>
                  <a:pt x="3933189" y="0"/>
                </a:lnTo>
              </a:path>
            </a:pathLst>
          </a:custGeom>
          <a:ln w="16510">
            <a:solidFill>
              <a:srgbClr val="A6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529705" y="2621279"/>
            <a:ext cx="0" cy="1614170"/>
          </a:xfrm>
          <a:custGeom>
            <a:avLst/>
            <a:gdLst/>
            <a:ahLst/>
            <a:cxnLst/>
            <a:rect l="l" t="t" r="r" b="b"/>
            <a:pathLst>
              <a:path h="1614170">
                <a:moveTo>
                  <a:pt x="0" y="0"/>
                </a:moveTo>
                <a:lnTo>
                  <a:pt x="0" y="1614170"/>
                </a:lnTo>
              </a:path>
            </a:pathLst>
          </a:custGeom>
          <a:ln w="16509">
            <a:solidFill>
              <a:srgbClr val="A6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621279" y="4227195"/>
            <a:ext cx="3900170" cy="0"/>
          </a:xfrm>
          <a:custGeom>
            <a:avLst/>
            <a:gdLst/>
            <a:ahLst/>
            <a:cxnLst/>
            <a:rect l="l" t="t" r="r" b="b"/>
            <a:pathLst>
              <a:path w="3900170">
                <a:moveTo>
                  <a:pt x="0" y="0"/>
                </a:moveTo>
                <a:lnTo>
                  <a:pt x="3900170" y="0"/>
                </a:lnTo>
              </a:path>
            </a:pathLst>
          </a:custGeom>
          <a:ln w="16510">
            <a:solidFill>
              <a:srgbClr val="A7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630170" y="2639060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79">
                <a:moveTo>
                  <a:pt x="0" y="0"/>
                </a:moveTo>
                <a:lnTo>
                  <a:pt x="0" y="1579880"/>
                </a:lnTo>
              </a:path>
            </a:pathLst>
          </a:custGeom>
          <a:ln w="17780">
            <a:solidFill>
              <a:srgbClr val="A7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621279" y="2630170"/>
            <a:ext cx="3900170" cy="0"/>
          </a:xfrm>
          <a:custGeom>
            <a:avLst/>
            <a:gdLst/>
            <a:ahLst/>
            <a:cxnLst/>
            <a:rect l="l" t="t" r="r" b="b"/>
            <a:pathLst>
              <a:path w="3900170">
                <a:moveTo>
                  <a:pt x="0" y="0"/>
                </a:moveTo>
                <a:lnTo>
                  <a:pt x="3900170" y="0"/>
                </a:lnTo>
              </a:path>
            </a:pathLst>
          </a:custGeom>
          <a:ln w="17779">
            <a:solidFill>
              <a:srgbClr val="A7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513194" y="2639060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79">
                <a:moveTo>
                  <a:pt x="0" y="0"/>
                </a:moveTo>
                <a:lnTo>
                  <a:pt x="0" y="1579879"/>
                </a:lnTo>
              </a:path>
            </a:pathLst>
          </a:custGeom>
          <a:ln w="16509">
            <a:solidFill>
              <a:srgbClr val="A7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639060" y="4210684"/>
            <a:ext cx="3865879" cy="0"/>
          </a:xfrm>
          <a:custGeom>
            <a:avLst/>
            <a:gdLst/>
            <a:ahLst/>
            <a:cxnLst/>
            <a:rect l="l" t="t" r="r" b="b"/>
            <a:pathLst>
              <a:path w="3865879">
                <a:moveTo>
                  <a:pt x="0" y="0"/>
                </a:moveTo>
                <a:lnTo>
                  <a:pt x="3865880" y="0"/>
                </a:lnTo>
              </a:path>
            </a:pathLst>
          </a:custGeom>
          <a:ln w="16510">
            <a:solidFill>
              <a:srgbClr val="A7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647314" y="2655570"/>
            <a:ext cx="0" cy="1546860"/>
          </a:xfrm>
          <a:custGeom>
            <a:avLst/>
            <a:gdLst/>
            <a:ahLst/>
            <a:cxnLst/>
            <a:rect l="l" t="t" r="r" b="b"/>
            <a:pathLst>
              <a:path h="1546860">
                <a:moveTo>
                  <a:pt x="0" y="0"/>
                </a:moveTo>
                <a:lnTo>
                  <a:pt x="0" y="1546860"/>
                </a:lnTo>
              </a:path>
            </a:pathLst>
          </a:custGeom>
          <a:ln w="16509">
            <a:solidFill>
              <a:srgbClr val="A7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639060" y="2647314"/>
            <a:ext cx="3865879" cy="0"/>
          </a:xfrm>
          <a:custGeom>
            <a:avLst/>
            <a:gdLst/>
            <a:ahLst/>
            <a:cxnLst/>
            <a:rect l="l" t="t" r="r" b="b"/>
            <a:pathLst>
              <a:path w="3865879">
                <a:moveTo>
                  <a:pt x="0" y="0"/>
                </a:moveTo>
                <a:lnTo>
                  <a:pt x="3865880" y="0"/>
                </a:lnTo>
              </a:path>
            </a:pathLst>
          </a:custGeom>
          <a:ln w="16510">
            <a:solidFill>
              <a:srgbClr val="A7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496684" y="2655570"/>
            <a:ext cx="0" cy="1546860"/>
          </a:xfrm>
          <a:custGeom>
            <a:avLst/>
            <a:gdLst/>
            <a:ahLst/>
            <a:cxnLst/>
            <a:rect l="l" t="t" r="r" b="b"/>
            <a:pathLst>
              <a:path h="1546860">
                <a:moveTo>
                  <a:pt x="0" y="0"/>
                </a:moveTo>
                <a:lnTo>
                  <a:pt x="0" y="1546860"/>
                </a:lnTo>
              </a:path>
            </a:pathLst>
          </a:custGeom>
          <a:ln w="16510">
            <a:solidFill>
              <a:srgbClr val="A7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655570" y="4193540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60">
                <a:moveTo>
                  <a:pt x="0" y="0"/>
                </a:moveTo>
                <a:lnTo>
                  <a:pt x="3832859" y="0"/>
                </a:lnTo>
              </a:path>
            </a:pathLst>
          </a:custGeom>
          <a:ln w="17779">
            <a:solidFill>
              <a:srgbClr val="A8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63825" y="2672079"/>
            <a:ext cx="0" cy="1512570"/>
          </a:xfrm>
          <a:custGeom>
            <a:avLst/>
            <a:gdLst/>
            <a:ahLst/>
            <a:cxnLst/>
            <a:rect l="l" t="t" r="r" b="b"/>
            <a:pathLst>
              <a:path h="1512570">
                <a:moveTo>
                  <a:pt x="0" y="0"/>
                </a:moveTo>
                <a:lnTo>
                  <a:pt x="0" y="1512570"/>
                </a:lnTo>
              </a:path>
            </a:pathLst>
          </a:custGeom>
          <a:ln w="16510">
            <a:solidFill>
              <a:srgbClr val="A8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655570" y="2663825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60">
                <a:moveTo>
                  <a:pt x="0" y="0"/>
                </a:moveTo>
                <a:lnTo>
                  <a:pt x="3832859" y="0"/>
                </a:lnTo>
              </a:path>
            </a:pathLst>
          </a:custGeom>
          <a:ln w="16510">
            <a:solidFill>
              <a:srgbClr val="A8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79540" y="2672079"/>
            <a:ext cx="0" cy="1512570"/>
          </a:xfrm>
          <a:custGeom>
            <a:avLst/>
            <a:gdLst/>
            <a:ahLst/>
            <a:cxnLst/>
            <a:rect l="l" t="t" r="r" b="b"/>
            <a:pathLst>
              <a:path h="1512570">
                <a:moveTo>
                  <a:pt x="0" y="0"/>
                </a:moveTo>
                <a:lnTo>
                  <a:pt x="0" y="1512570"/>
                </a:lnTo>
              </a:path>
            </a:pathLst>
          </a:custGeom>
          <a:ln w="17779">
            <a:solidFill>
              <a:srgbClr val="A8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672079" y="4176395"/>
            <a:ext cx="3798570" cy="0"/>
          </a:xfrm>
          <a:custGeom>
            <a:avLst/>
            <a:gdLst/>
            <a:ahLst/>
            <a:cxnLst/>
            <a:rect l="l" t="t" r="r" b="b"/>
            <a:pathLst>
              <a:path w="3798570">
                <a:moveTo>
                  <a:pt x="0" y="0"/>
                </a:moveTo>
                <a:lnTo>
                  <a:pt x="3798570" y="0"/>
                </a:lnTo>
              </a:path>
            </a:pathLst>
          </a:custGeom>
          <a:ln w="16510">
            <a:solidFill>
              <a:srgbClr val="A9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680335" y="2688589"/>
            <a:ext cx="0" cy="1479550"/>
          </a:xfrm>
          <a:custGeom>
            <a:avLst/>
            <a:gdLst/>
            <a:ahLst/>
            <a:cxnLst/>
            <a:rect l="l" t="t" r="r" b="b"/>
            <a:pathLst>
              <a:path h="1479550">
                <a:moveTo>
                  <a:pt x="0" y="0"/>
                </a:moveTo>
                <a:lnTo>
                  <a:pt x="0" y="1479550"/>
                </a:lnTo>
              </a:path>
            </a:pathLst>
          </a:custGeom>
          <a:ln w="16509">
            <a:solidFill>
              <a:srgbClr val="A9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672079" y="2680335"/>
            <a:ext cx="3798570" cy="0"/>
          </a:xfrm>
          <a:custGeom>
            <a:avLst/>
            <a:gdLst/>
            <a:ahLst/>
            <a:cxnLst/>
            <a:rect l="l" t="t" r="r" b="b"/>
            <a:pathLst>
              <a:path w="3798570">
                <a:moveTo>
                  <a:pt x="0" y="0"/>
                </a:moveTo>
                <a:lnTo>
                  <a:pt x="3798570" y="0"/>
                </a:lnTo>
              </a:path>
            </a:pathLst>
          </a:custGeom>
          <a:ln w="16510">
            <a:solidFill>
              <a:srgbClr val="A9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462395" y="2688589"/>
            <a:ext cx="0" cy="1479550"/>
          </a:xfrm>
          <a:custGeom>
            <a:avLst/>
            <a:gdLst/>
            <a:ahLst/>
            <a:cxnLst/>
            <a:rect l="l" t="t" r="r" b="b"/>
            <a:pathLst>
              <a:path h="1479550">
                <a:moveTo>
                  <a:pt x="0" y="0"/>
                </a:moveTo>
                <a:lnTo>
                  <a:pt x="0" y="1479550"/>
                </a:lnTo>
              </a:path>
            </a:pathLst>
          </a:custGeom>
          <a:ln w="16510">
            <a:solidFill>
              <a:srgbClr val="A9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688589" y="4159884"/>
            <a:ext cx="3765550" cy="0"/>
          </a:xfrm>
          <a:custGeom>
            <a:avLst/>
            <a:gdLst/>
            <a:ahLst/>
            <a:cxnLst/>
            <a:rect l="l" t="t" r="r" b="b"/>
            <a:pathLst>
              <a:path w="3765550">
                <a:moveTo>
                  <a:pt x="0" y="0"/>
                </a:moveTo>
                <a:lnTo>
                  <a:pt x="3765550" y="0"/>
                </a:lnTo>
              </a:path>
            </a:pathLst>
          </a:custGeom>
          <a:ln w="16510">
            <a:solidFill>
              <a:srgbClr val="AA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697479" y="270637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0"/>
                </a:moveTo>
                <a:lnTo>
                  <a:pt x="0" y="1445260"/>
                </a:lnTo>
              </a:path>
            </a:pathLst>
          </a:custGeom>
          <a:ln w="17780">
            <a:solidFill>
              <a:srgbClr val="AA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688589" y="2697479"/>
            <a:ext cx="3765550" cy="0"/>
          </a:xfrm>
          <a:custGeom>
            <a:avLst/>
            <a:gdLst/>
            <a:ahLst/>
            <a:cxnLst/>
            <a:rect l="l" t="t" r="r" b="b"/>
            <a:pathLst>
              <a:path w="3765550">
                <a:moveTo>
                  <a:pt x="0" y="0"/>
                </a:moveTo>
                <a:lnTo>
                  <a:pt x="3765550" y="0"/>
                </a:lnTo>
              </a:path>
            </a:pathLst>
          </a:custGeom>
          <a:ln w="17779">
            <a:solidFill>
              <a:srgbClr val="AA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445884" y="2706370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0"/>
                </a:moveTo>
                <a:lnTo>
                  <a:pt x="0" y="1445259"/>
                </a:lnTo>
              </a:path>
            </a:pathLst>
          </a:custGeom>
          <a:ln w="16510">
            <a:solidFill>
              <a:srgbClr val="AA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706370" y="4143375"/>
            <a:ext cx="3731260" cy="0"/>
          </a:xfrm>
          <a:custGeom>
            <a:avLst/>
            <a:gdLst/>
            <a:ahLst/>
            <a:cxnLst/>
            <a:rect l="l" t="t" r="r" b="b"/>
            <a:pathLst>
              <a:path w="3731260">
                <a:moveTo>
                  <a:pt x="0" y="0"/>
                </a:moveTo>
                <a:lnTo>
                  <a:pt x="3731259" y="0"/>
                </a:lnTo>
              </a:path>
            </a:pathLst>
          </a:custGeom>
          <a:ln w="16509">
            <a:solidFill>
              <a:srgbClr val="AA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714625" y="2722879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0"/>
                </a:moveTo>
                <a:lnTo>
                  <a:pt x="0" y="1412240"/>
                </a:lnTo>
              </a:path>
            </a:pathLst>
          </a:custGeom>
          <a:ln w="16510">
            <a:solidFill>
              <a:srgbClr val="AA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706370" y="2714625"/>
            <a:ext cx="3731260" cy="0"/>
          </a:xfrm>
          <a:custGeom>
            <a:avLst/>
            <a:gdLst/>
            <a:ahLst/>
            <a:cxnLst/>
            <a:rect l="l" t="t" r="r" b="b"/>
            <a:pathLst>
              <a:path w="3731260">
                <a:moveTo>
                  <a:pt x="0" y="0"/>
                </a:moveTo>
                <a:lnTo>
                  <a:pt x="3731259" y="0"/>
                </a:lnTo>
              </a:path>
            </a:pathLst>
          </a:custGeom>
          <a:ln w="16510">
            <a:solidFill>
              <a:srgbClr val="AA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429375" y="2722879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0"/>
                </a:moveTo>
                <a:lnTo>
                  <a:pt x="0" y="1412240"/>
                </a:lnTo>
              </a:path>
            </a:pathLst>
          </a:custGeom>
          <a:ln w="16509">
            <a:solidFill>
              <a:srgbClr val="AA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722879" y="4126865"/>
            <a:ext cx="3698240" cy="0"/>
          </a:xfrm>
          <a:custGeom>
            <a:avLst/>
            <a:gdLst/>
            <a:ahLst/>
            <a:cxnLst/>
            <a:rect l="l" t="t" r="r" b="b"/>
            <a:pathLst>
              <a:path w="3698240">
                <a:moveTo>
                  <a:pt x="0" y="0"/>
                </a:moveTo>
                <a:lnTo>
                  <a:pt x="3698240" y="0"/>
                </a:lnTo>
              </a:path>
            </a:pathLst>
          </a:custGeom>
          <a:ln w="16510">
            <a:solidFill>
              <a:srgbClr val="AB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731135" y="2739389"/>
            <a:ext cx="0" cy="1379220"/>
          </a:xfrm>
          <a:custGeom>
            <a:avLst/>
            <a:gdLst/>
            <a:ahLst/>
            <a:cxnLst/>
            <a:rect l="l" t="t" r="r" b="b"/>
            <a:pathLst>
              <a:path h="1379220">
                <a:moveTo>
                  <a:pt x="0" y="0"/>
                </a:moveTo>
                <a:lnTo>
                  <a:pt x="0" y="1379220"/>
                </a:lnTo>
              </a:path>
            </a:pathLst>
          </a:custGeom>
          <a:ln w="16509">
            <a:solidFill>
              <a:srgbClr val="AB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722879" y="2731135"/>
            <a:ext cx="3698240" cy="0"/>
          </a:xfrm>
          <a:custGeom>
            <a:avLst/>
            <a:gdLst/>
            <a:ahLst/>
            <a:cxnLst/>
            <a:rect l="l" t="t" r="r" b="b"/>
            <a:pathLst>
              <a:path w="3698240">
                <a:moveTo>
                  <a:pt x="0" y="0"/>
                </a:moveTo>
                <a:lnTo>
                  <a:pt x="3698240" y="0"/>
                </a:lnTo>
              </a:path>
            </a:pathLst>
          </a:custGeom>
          <a:ln w="16510">
            <a:solidFill>
              <a:srgbClr val="AB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412865" y="2739389"/>
            <a:ext cx="0" cy="1379220"/>
          </a:xfrm>
          <a:custGeom>
            <a:avLst/>
            <a:gdLst/>
            <a:ahLst/>
            <a:cxnLst/>
            <a:rect l="l" t="t" r="r" b="b"/>
            <a:pathLst>
              <a:path h="1379220">
                <a:moveTo>
                  <a:pt x="0" y="0"/>
                </a:moveTo>
                <a:lnTo>
                  <a:pt x="0" y="1379220"/>
                </a:lnTo>
              </a:path>
            </a:pathLst>
          </a:custGeom>
          <a:ln w="16510">
            <a:solidFill>
              <a:srgbClr val="AB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739389" y="4109720"/>
            <a:ext cx="3665220" cy="0"/>
          </a:xfrm>
          <a:custGeom>
            <a:avLst/>
            <a:gdLst/>
            <a:ahLst/>
            <a:cxnLst/>
            <a:rect l="l" t="t" r="r" b="b"/>
            <a:pathLst>
              <a:path w="3665220">
                <a:moveTo>
                  <a:pt x="0" y="0"/>
                </a:moveTo>
                <a:lnTo>
                  <a:pt x="3665220" y="0"/>
                </a:lnTo>
              </a:path>
            </a:pathLst>
          </a:custGeom>
          <a:ln w="17780">
            <a:solidFill>
              <a:srgbClr val="AC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747645" y="2755900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29"/>
                </a:lnTo>
              </a:path>
            </a:pathLst>
          </a:custGeom>
          <a:ln w="16510">
            <a:solidFill>
              <a:srgbClr val="AC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739389" y="2747645"/>
            <a:ext cx="3665220" cy="0"/>
          </a:xfrm>
          <a:custGeom>
            <a:avLst/>
            <a:gdLst/>
            <a:ahLst/>
            <a:cxnLst/>
            <a:rect l="l" t="t" r="r" b="b"/>
            <a:pathLst>
              <a:path w="3665220">
                <a:moveTo>
                  <a:pt x="0" y="0"/>
                </a:moveTo>
                <a:lnTo>
                  <a:pt x="3665220" y="0"/>
                </a:lnTo>
              </a:path>
            </a:pathLst>
          </a:custGeom>
          <a:ln w="16510">
            <a:solidFill>
              <a:srgbClr val="AC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395720" y="2755900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30"/>
                </a:lnTo>
              </a:path>
            </a:pathLst>
          </a:custGeom>
          <a:ln w="17780">
            <a:solidFill>
              <a:srgbClr val="AC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755900" y="4092575"/>
            <a:ext cx="3630929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929" y="0"/>
                </a:lnTo>
              </a:path>
            </a:pathLst>
          </a:custGeom>
          <a:ln w="16509">
            <a:solidFill>
              <a:srgbClr val="AD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764789" y="277367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7780">
            <a:solidFill>
              <a:srgbClr val="AD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755900" y="2764789"/>
            <a:ext cx="3630929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929" y="0"/>
                </a:lnTo>
              </a:path>
            </a:pathLst>
          </a:custGeom>
          <a:ln w="17779">
            <a:solidFill>
              <a:srgbClr val="AD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378575" y="277367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6509">
            <a:solidFill>
              <a:srgbClr val="AD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773679" y="4076065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640" y="0"/>
                </a:lnTo>
              </a:path>
            </a:pathLst>
          </a:custGeom>
          <a:ln w="16510">
            <a:solidFill>
              <a:srgbClr val="AD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781935" y="2790189"/>
            <a:ext cx="0" cy="1277620"/>
          </a:xfrm>
          <a:custGeom>
            <a:avLst/>
            <a:gdLst/>
            <a:ahLst/>
            <a:cxnLst/>
            <a:rect l="l" t="t" r="r" b="b"/>
            <a:pathLst>
              <a:path h="1277620">
                <a:moveTo>
                  <a:pt x="0" y="0"/>
                </a:moveTo>
                <a:lnTo>
                  <a:pt x="0" y="1277620"/>
                </a:lnTo>
              </a:path>
            </a:pathLst>
          </a:custGeom>
          <a:ln w="16509">
            <a:solidFill>
              <a:srgbClr val="AD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773679" y="2781935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640" y="0"/>
                </a:lnTo>
              </a:path>
            </a:pathLst>
          </a:custGeom>
          <a:ln w="16510">
            <a:solidFill>
              <a:srgbClr val="AD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362065" y="2790189"/>
            <a:ext cx="0" cy="1277620"/>
          </a:xfrm>
          <a:custGeom>
            <a:avLst/>
            <a:gdLst/>
            <a:ahLst/>
            <a:cxnLst/>
            <a:rect l="l" t="t" r="r" b="b"/>
            <a:pathLst>
              <a:path h="1277620">
                <a:moveTo>
                  <a:pt x="0" y="0"/>
                </a:moveTo>
                <a:lnTo>
                  <a:pt x="0" y="1277620"/>
                </a:lnTo>
              </a:path>
            </a:pathLst>
          </a:custGeom>
          <a:ln w="16510">
            <a:solidFill>
              <a:srgbClr val="AD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790189" y="4059554"/>
            <a:ext cx="3563620" cy="0"/>
          </a:xfrm>
          <a:custGeom>
            <a:avLst/>
            <a:gdLst/>
            <a:ahLst/>
            <a:cxnLst/>
            <a:rect l="l" t="t" r="r" b="b"/>
            <a:pathLst>
              <a:path w="3563620">
                <a:moveTo>
                  <a:pt x="0" y="0"/>
                </a:moveTo>
                <a:lnTo>
                  <a:pt x="3563620" y="0"/>
                </a:lnTo>
              </a:path>
            </a:pathLst>
          </a:custGeom>
          <a:ln w="16509">
            <a:solidFill>
              <a:srgbClr val="AE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798445" y="2806700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6510">
            <a:solidFill>
              <a:srgbClr val="AE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790189" y="2798445"/>
            <a:ext cx="3563620" cy="0"/>
          </a:xfrm>
          <a:custGeom>
            <a:avLst/>
            <a:gdLst/>
            <a:ahLst/>
            <a:cxnLst/>
            <a:rect l="l" t="t" r="r" b="b"/>
            <a:pathLst>
              <a:path w="3563620">
                <a:moveTo>
                  <a:pt x="0" y="0"/>
                </a:moveTo>
                <a:lnTo>
                  <a:pt x="3563620" y="0"/>
                </a:lnTo>
              </a:path>
            </a:pathLst>
          </a:custGeom>
          <a:ln w="16510">
            <a:solidFill>
              <a:srgbClr val="AE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345554" y="2806700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6510">
            <a:solidFill>
              <a:srgbClr val="AE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806700" y="4042409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17780">
            <a:solidFill>
              <a:srgbClr val="AF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814954" y="282321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10">
                <a:moveTo>
                  <a:pt x="0" y="0"/>
                </a:moveTo>
                <a:lnTo>
                  <a:pt x="0" y="1210310"/>
                </a:lnTo>
              </a:path>
            </a:pathLst>
          </a:custGeom>
          <a:ln w="16510">
            <a:solidFill>
              <a:srgbClr val="AF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806700" y="2814954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16509">
            <a:solidFill>
              <a:srgbClr val="AF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328409" y="282321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10">
                <a:moveTo>
                  <a:pt x="0" y="0"/>
                </a:moveTo>
                <a:lnTo>
                  <a:pt x="0" y="1210309"/>
                </a:lnTo>
              </a:path>
            </a:pathLst>
          </a:custGeom>
          <a:ln w="17779">
            <a:solidFill>
              <a:srgbClr val="AF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823210" y="4025265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>
                <a:moveTo>
                  <a:pt x="0" y="0"/>
                </a:moveTo>
                <a:lnTo>
                  <a:pt x="3496310" y="0"/>
                </a:lnTo>
              </a:path>
            </a:pathLst>
          </a:custGeom>
          <a:ln w="16510">
            <a:solidFill>
              <a:srgbClr val="B0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832100" y="2840989"/>
            <a:ext cx="0" cy="1176020"/>
          </a:xfrm>
          <a:custGeom>
            <a:avLst/>
            <a:gdLst/>
            <a:ahLst/>
            <a:cxnLst/>
            <a:rect l="l" t="t" r="r" b="b"/>
            <a:pathLst>
              <a:path h="1176020">
                <a:moveTo>
                  <a:pt x="0" y="0"/>
                </a:moveTo>
                <a:lnTo>
                  <a:pt x="0" y="1176020"/>
                </a:lnTo>
              </a:path>
            </a:pathLst>
          </a:custGeom>
          <a:ln w="17779">
            <a:solidFill>
              <a:srgbClr val="B0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823210" y="2832100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10">
                <a:moveTo>
                  <a:pt x="0" y="0"/>
                </a:moveTo>
                <a:lnTo>
                  <a:pt x="3496310" y="0"/>
                </a:lnTo>
              </a:path>
            </a:pathLst>
          </a:custGeom>
          <a:ln w="17780">
            <a:solidFill>
              <a:srgbClr val="B0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311265" y="2840989"/>
            <a:ext cx="0" cy="1176020"/>
          </a:xfrm>
          <a:custGeom>
            <a:avLst/>
            <a:gdLst/>
            <a:ahLst/>
            <a:cxnLst/>
            <a:rect l="l" t="t" r="r" b="b"/>
            <a:pathLst>
              <a:path h="1176020">
                <a:moveTo>
                  <a:pt x="0" y="0"/>
                </a:moveTo>
                <a:lnTo>
                  <a:pt x="0" y="1176020"/>
                </a:lnTo>
              </a:path>
            </a:pathLst>
          </a:custGeom>
          <a:ln w="16510">
            <a:solidFill>
              <a:srgbClr val="B0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840989" y="4008754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2020" y="0"/>
                </a:lnTo>
              </a:path>
            </a:pathLst>
          </a:custGeom>
          <a:ln w="16509">
            <a:solidFill>
              <a:srgbClr val="B0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849245" y="28575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6510">
            <a:solidFill>
              <a:srgbClr val="B0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840989" y="2849245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2020" y="0"/>
                </a:lnTo>
              </a:path>
            </a:pathLst>
          </a:custGeom>
          <a:ln w="16510">
            <a:solidFill>
              <a:srgbClr val="B0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294754" y="28575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6510">
            <a:solidFill>
              <a:srgbClr val="B0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857500" y="3992245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6510">
            <a:solidFill>
              <a:srgbClr val="B1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865754" y="2874010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980"/>
                </a:lnTo>
              </a:path>
            </a:pathLst>
          </a:custGeom>
          <a:ln w="16510">
            <a:solidFill>
              <a:srgbClr val="B1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857500" y="2865754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6509">
            <a:solidFill>
              <a:srgbClr val="B1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278245" y="2874010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979"/>
                </a:lnTo>
              </a:path>
            </a:pathLst>
          </a:custGeom>
          <a:ln w="16510">
            <a:solidFill>
              <a:srgbClr val="B1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874010" y="3975100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79" y="0"/>
                </a:lnTo>
              </a:path>
            </a:pathLst>
          </a:custGeom>
          <a:ln w="17780">
            <a:solidFill>
              <a:srgbClr val="B2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882900" y="289178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7779">
            <a:solidFill>
              <a:srgbClr val="B2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874010" y="2882900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79" y="0"/>
                </a:lnTo>
              </a:path>
            </a:pathLst>
          </a:custGeom>
          <a:ln w="17780">
            <a:solidFill>
              <a:srgbClr val="B2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261100" y="289178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7779">
            <a:solidFill>
              <a:srgbClr val="B2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891789" y="3957954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16509">
            <a:solidFill>
              <a:srgbClr val="B3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900045" y="2908300"/>
            <a:ext cx="0" cy="1041400"/>
          </a:xfrm>
          <a:custGeom>
            <a:avLst/>
            <a:gdLst/>
            <a:ahLst/>
            <a:cxnLst/>
            <a:rect l="l" t="t" r="r" b="b"/>
            <a:pathLst>
              <a:path h="1041400">
                <a:moveTo>
                  <a:pt x="0" y="0"/>
                </a:moveTo>
                <a:lnTo>
                  <a:pt x="0" y="1041400"/>
                </a:lnTo>
              </a:path>
            </a:pathLst>
          </a:custGeom>
          <a:ln w="16510">
            <a:solidFill>
              <a:srgbClr val="B3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891789" y="2900045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16510">
            <a:solidFill>
              <a:srgbClr val="B3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243954" y="2908300"/>
            <a:ext cx="0" cy="1041400"/>
          </a:xfrm>
          <a:custGeom>
            <a:avLst/>
            <a:gdLst/>
            <a:ahLst/>
            <a:cxnLst/>
            <a:rect l="l" t="t" r="r" b="b"/>
            <a:pathLst>
              <a:path h="1041400">
                <a:moveTo>
                  <a:pt x="0" y="0"/>
                </a:moveTo>
                <a:lnTo>
                  <a:pt x="0" y="1041400"/>
                </a:lnTo>
              </a:path>
            </a:pathLst>
          </a:custGeom>
          <a:ln w="16510">
            <a:solidFill>
              <a:srgbClr val="B3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908300" y="3941445"/>
            <a:ext cx="3327400" cy="0"/>
          </a:xfrm>
          <a:custGeom>
            <a:avLst/>
            <a:gdLst/>
            <a:ahLst/>
            <a:cxnLst/>
            <a:rect l="l" t="t" r="r" b="b"/>
            <a:pathLst>
              <a:path w="3327400">
                <a:moveTo>
                  <a:pt x="0" y="0"/>
                </a:moveTo>
                <a:lnTo>
                  <a:pt x="3327400" y="0"/>
                </a:lnTo>
              </a:path>
            </a:pathLst>
          </a:custGeom>
          <a:ln w="16510">
            <a:solidFill>
              <a:srgbClr val="B3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916554" y="2924810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8380"/>
                </a:lnTo>
              </a:path>
            </a:pathLst>
          </a:custGeom>
          <a:ln w="16510">
            <a:solidFill>
              <a:srgbClr val="B3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908300" y="2916554"/>
            <a:ext cx="3327400" cy="0"/>
          </a:xfrm>
          <a:custGeom>
            <a:avLst/>
            <a:gdLst/>
            <a:ahLst/>
            <a:cxnLst/>
            <a:rect l="l" t="t" r="r" b="b"/>
            <a:pathLst>
              <a:path w="3327400">
                <a:moveTo>
                  <a:pt x="0" y="0"/>
                </a:moveTo>
                <a:lnTo>
                  <a:pt x="3327400" y="0"/>
                </a:lnTo>
              </a:path>
            </a:pathLst>
          </a:custGeom>
          <a:ln w="16509">
            <a:solidFill>
              <a:srgbClr val="B3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227445" y="2924810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8379"/>
                </a:lnTo>
              </a:path>
            </a:pathLst>
          </a:custGeom>
          <a:ln w="16510">
            <a:solidFill>
              <a:srgbClr val="B3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924810" y="3924934"/>
            <a:ext cx="3294379" cy="0"/>
          </a:xfrm>
          <a:custGeom>
            <a:avLst/>
            <a:gdLst/>
            <a:ahLst/>
            <a:cxnLst/>
            <a:rect l="l" t="t" r="r" b="b"/>
            <a:pathLst>
              <a:path w="3294379">
                <a:moveTo>
                  <a:pt x="0" y="0"/>
                </a:moveTo>
                <a:lnTo>
                  <a:pt x="3294379" y="0"/>
                </a:lnTo>
              </a:path>
            </a:pathLst>
          </a:custGeom>
          <a:ln w="16510">
            <a:solidFill>
              <a:srgbClr val="B4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933064" y="294132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16509">
            <a:solidFill>
              <a:srgbClr val="B4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924810" y="2933064"/>
            <a:ext cx="3294379" cy="0"/>
          </a:xfrm>
          <a:custGeom>
            <a:avLst/>
            <a:gdLst/>
            <a:ahLst/>
            <a:cxnLst/>
            <a:rect l="l" t="t" r="r" b="b"/>
            <a:pathLst>
              <a:path w="3294379">
                <a:moveTo>
                  <a:pt x="0" y="0"/>
                </a:moveTo>
                <a:lnTo>
                  <a:pt x="3294379" y="0"/>
                </a:lnTo>
              </a:path>
            </a:pathLst>
          </a:custGeom>
          <a:ln w="16510">
            <a:solidFill>
              <a:srgbClr val="B4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210934" y="294132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59"/>
                </a:lnTo>
              </a:path>
            </a:pathLst>
          </a:custGeom>
          <a:ln w="16510">
            <a:solidFill>
              <a:srgbClr val="B4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941320" y="3907790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59" y="0"/>
                </a:lnTo>
              </a:path>
            </a:pathLst>
          </a:custGeom>
          <a:ln w="17779">
            <a:solidFill>
              <a:srgbClr val="B5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949575" y="2957829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70"/>
                </a:lnTo>
              </a:path>
            </a:pathLst>
          </a:custGeom>
          <a:ln w="16510">
            <a:solidFill>
              <a:srgbClr val="B5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941320" y="2949575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59" y="0"/>
                </a:lnTo>
              </a:path>
            </a:pathLst>
          </a:custGeom>
          <a:ln w="16510">
            <a:solidFill>
              <a:srgbClr val="B5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193790" y="2957829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70"/>
                </a:lnTo>
              </a:path>
            </a:pathLst>
          </a:custGeom>
          <a:ln w="17779">
            <a:solidFill>
              <a:srgbClr val="B5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957829" y="3890645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7070" y="0"/>
                </a:lnTo>
              </a:path>
            </a:pathLst>
          </a:custGeom>
          <a:ln w="16510">
            <a:solidFill>
              <a:srgbClr val="B6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966720" y="2975610"/>
            <a:ext cx="0" cy="906780"/>
          </a:xfrm>
          <a:custGeom>
            <a:avLst/>
            <a:gdLst/>
            <a:ahLst/>
            <a:cxnLst/>
            <a:rect l="l" t="t" r="r" b="b"/>
            <a:pathLst>
              <a:path h="906779">
                <a:moveTo>
                  <a:pt x="0" y="0"/>
                </a:moveTo>
                <a:lnTo>
                  <a:pt x="0" y="906779"/>
                </a:lnTo>
              </a:path>
            </a:pathLst>
          </a:custGeom>
          <a:ln w="17780">
            <a:solidFill>
              <a:srgbClr val="B6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957829" y="2966720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7070" y="0"/>
                </a:lnTo>
              </a:path>
            </a:pathLst>
          </a:custGeom>
          <a:ln w="17780">
            <a:solidFill>
              <a:srgbClr val="B6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176645" y="2975610"/>
            <a:ext cx="0" cy="906780"/>
          </a:xfrm>
          <a:custGeom>
            <a:avLst/>
            <a:gdLst/>
            <a:ahLst/>
            <a:cxnLst/>
            <a:rect l="l" t="t" r="r" b="b"/>
            <a:pathLst>
              <a:path h="906779">
                <a:moveTo>
                  <a:pt x="0" y="0"/>
                </a:moveTo>
                <a:lnTo>
                  <a:pt x="0" y="906779"/>
                </a:lnTo>
              </a:path>
            </a:pathLst>
          </a:custGeom>
          <a:ln w="16510">
            <a:solidFill>
              <a:srgbClr val="B6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975610" y="3874134"/>
            <a:ext cx="3192780" cy="0"/>
          </a:xfrm>
          <a:custGeom>
            <a:avLst/>
            <a:gdLst/>
            <a:ahLst/>
            <a:cxnLst/>
            <a:rect l="l" t="t" r="r" b="b"/>
            <a:pathLst>
              <a:path w="3192779">
                <a:moveTo>
                  <a:pt x="0" y="0"/>
                </a:moveTo>
                <a:lnTo>
                  <a:pt x="3192779" y="0"/>
                </a:lnTo>
              </a:path>
            </a:pathLst>
          </a:custGeom>
          <a:ln w="16510">
            <a:solidFill>
              <a:srgbClr val="B6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983864" y="2992120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760"/>
                </a:lnTo>
              </a:path>
            </a:pathLst>
          </a:custGeom>
          <a:ln w="16509">
            <a:solidFill>
              <a:srgbClr val="B6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975610" y="2983864"/>
            <a:ext cx="3192780" cy="0"/>
          </a:xfrm>
          <a:custGeom>
            <a:avLst/>
            <a:gdLst/>
            <a:ahLst/>
            <a:cxnLst/>
            <a:rect l="l" t="t" r="r" b="b"/>
            <a:pathLst>
              <a:path w="3192779">
                <a:moveTo>
                  <a:pt x="0" y="0"/>
                </a:moveTo>
                <a:lnTo>
                  <a:pt x="3192779" y="0"/>
                </a:lnTo>
              </a:path>
            </a:pathLst>
          </a:custGeom>
          <a:ln w="16509">
            <a:solidFill>
              <a:srgbClr val="B6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160134" y="2992120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759"/>
                </a:lnTo>
              </a:path>
            </a:pathLst>
          </a:custGeom>
          <a:ln w="16510">
            <a:solidFill>
              <a:srgbClr val="B6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992120" y="3857625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60">
                <a:moveTo>
                  <a:pt x="0" y="0"/>
                </a:moveTo>
                <a:lnTo>
                  <a:pt x="3159760" y="0"/>
                </a:lnTo>
              </a:path>
            </a:pathLst>
          </a:custGeom>
          <a:ln w="16509">
            <a:solidFill>
              <a:srgbClr val="B7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000375" y="3008629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740"/>
                </a:lnTo>
              </a:path>
            </a:pathLst>
          </a:custGeom>
          <a:ln w="16510">
            <a:solidFill>
              <a:srgbClr val="B7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992120" y="3000375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60">
                <a:moveTo>
                  <a:pt x="0" y="0"/>
                </a:moveTo>
                <a:lnTo>
                  <a:pt x="3159760" y="0"/>
                </a:lnTo>
              </a:path>
            </a:pathLst>
          </a:custGeom>
          <a:ln w="16510">
            <a:solidFill>
              <a:srgbClr val="B7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143625" y="3008629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740"/>
                </a:lnTo>
              </a:path>
            </a:pathLst>
          </a:custGeom>
          <a:ln w="16509">
            <a:solidFill>
              <a:srgbClr val="B7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008629" y="3840479"/>
            <a:ext cx="3126740" cy="0"/>
          </a:xfrm>
          <a:custGeom>
            <a:avLst/>
            <a:gdLst/>
            <a:ahLst/>
            <a:cxnLst/>
            <a:rect l="l" t="t" r="r" b="b"/>
            <a:pathLst>
              <a:path w="3126740">
                <a:moveTo>
                  <a:pt x="0" y="0"/>
                </a:moveTo>
                <a:lnTo>
                  <a:pt x="3126740" y="0"/>
                </a:lnTo>
              </a:path>
            </a:pathLst>
          </a:custGeom>
          <a:ln w="17780">
            <a:solidFill>
              <a:srgbClr val="B8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016885" y="3025139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6450"/>
                </a:lnTo>
              </a:path>
            </a:pathLst>
          </a:custGeom>
          <a:ln w="16509">
            <a:solidFill>
              <a:srgbClr val="B8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008629" y="3016885"/>
            <a:ext cx="3126740" cy="0"/>
          </a:xfrm>
          <a:custGeom>
            <a:avLst/>
            <a:gdLst/>
            <a:ahLst/>
            <a:cxnLst/>
            <a:rect l="l" t="t" r="r" b="b"/>
            <a:pathLst>
              <a:path w="3126740">
                <a:moveTo>
                  <a:pt x="0" y="0"/>
                </a:moveTo>
                <a:lnTo>
                  <a:pt x="3126740" y="0"/>
                </a:lnTo>
              </a:path>
            </a:pathLst>
          </a:custGeom>
          <a:ln w="16510">
            <a:solidFill>
              <a:srgbClr val="B8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126479" y="3025139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6450"/>
                </a:lnTo>
              </a:path>
            </a:pathLst>
          </a:custGeom>
          <a:ln w="17780">
            <a:solidFill>
              <a:srgbClr val="B8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025139" y="3823334"/>
            <a:ext cx="3092450" cy="0"/>
          </a:xfrm>
          <a:custGeom>
            <a:avLst/>
            <a:gdLst/>
            <a:ahLst/>
            <a:cxnLst/>
            <a:rect l="l" t="t" r="r" b="b"/>
            <a:pathLst>
              <a:path w="3092450">
                <a:moveTo>
                  <a:pt x="0" y="0"/>
                </a:moveTo>
                <a:lnTo>
                  <a:pt x="3092450" y="0"/>
                </a:lnTo>
              </a:path>
            </a:pathLst>
          </a:custGeom>
          <a:ln w="16510">
            <a:solidFill>
              <a:srgbClr val="B9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034029" y="3042920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0"/>
                </a:moveTo>
                <a:lnTo>
                  <a:pt x="0" y="772160"/>
                </a:lnTo>
              </a:path>
            </a:pathLst>
          </a:custGeom>
          <a:ln w="17780">
            <a:solidFill>
              <a:srgbClr val="B9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3025139" y="3034029"/>
            <a:ext cx="3092450" cy="0"/>
          </a:xfrm>
          <a:custGeom>
            <a:avLst/>
            <a:gdLst/>
            <a:ahLst/>
            <a:cxnLst/>
            <a:rect l="l" t="t" r="r" b="b"/>
            <a:pathLst>
              <a:path w="3092450">
                <a:moveTo>
                  <a:pt x="0" y="0"/>
                </a:moveTo>
                <a:lnTo>
                  <a:pt x="3092450" y="0"/>
                </a:lnTo>
              </a:path>
            </a:pathLst>
          </a:custGeom>
          <a:ln w="17779">
            <a:solidFill>
              <a:srgbClr val="B9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109334" y="3042920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0"/>
                </a:moveTo>
                <a:lnTo>
                  <a:pt x="0" y="772159"/>
                </a:lnTo>
              </a:path>
            </a:pathLst>
          </a:custGeom>
          <a:ln w="16510">
            <a:solidFill>
              <a:srgbClr val="B9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42920" y="3806825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60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16509">
            <a:solidFill>
              <a:srgbClr val="B9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051175" y="3059429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9140"/>
                </a:lnTo>
              </a:path>
            </a:pathLst>
          </a:custGeom>
          <a:ln w="16510">
            <a:solidFill>
              <a:srgbClr val="B9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042920" y="3051175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60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16510">
            <a:solidFill>
              <a:srgbClr val="B9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92825" y="3059429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9140"/>
                </a:lnTo>
              </a:path>
            </a:pathLst>
          </a:custGeom>
          <a:ln w="16509">
            <a:solidFill>
              <a:srgbClr val="B9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59429" y="3790315"/>
            <a:ext cx="3025140" cy="0"/>
          </a:xfrm>
          <a:custGeom>
            <a:avLst/>
            <a:gdLst/>
            <a:ahLst/>
            <a:cxnLst/>
            <a:rect l="l" t="t" r="r" b="b"/>
            <a:pathLst>
              <a:path w="3025140">
                <a:moveTo>
                  <a:pt x="0" y="0"/>
                </a:moveTo>
                <a:lnTo>
                  <a:pt x="3025140" y="0"/>
                </a:lnTo>
              </a:path>
            </a:pathLst>
          </a:custGeom>
          <a:ln w="16510">
            <a:solidFill>
              <a:srgbClr val="BA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067685" y="307593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19"/>
                </a:lnTo>
              </a:path>
            </a:pathLst>
          </a:custGeom>
          <a:ln w="16509">
            <a:solidFill>
              <a:srgbClr val="BA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059429" y="3067685"/>
            <a:ext cx="3025140" cy="0"/>
          </a:xfrm>
          <a:custGeom>
            <a:avLst/>
            <a:gdLst/>
            <a:ahLst/>
            <a:cxnLst/>
            <a:rect l="l" t="t" r="r" b="b"/>
            <a:pathLst>
              <a:path w="3025140">
                <a:moveTo>
                  <a:pt x="0" y="0"/>
                </a:moveTo>
                <a:lnTo>
                  <a:pt x="3025140" y="0"/>
                </a:lnTo>
              </a:path>
            </a:pathLst>
          </a:custGeom>
          <a:ln w="16510">
            <a:solidFill>
              <a:srgbClr val="BA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076315" y="307593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6510">
            <a:solidFill>
              <a:srgbClr val="BA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075939" y="3773170"/>
            <a:ext cx="2992120" cy="0"/>
          </a:xfrm>
          <a:custGeom>
            <a:avLst/>
            <a:gdLst/>
            <a:ahLst/>
            <a:cxnLst/>
            <a:rect l="l" t="t" r="r" b="b"/>
            <a:pathLst>
              <a:path w="2992120">
                <a:moveTo>
                  <a:pt x="0" y="0"/>
                </a:moveTo>
                <a:lnTo>
                  <a:pt x="2992120" y="0"/>
                </a:lnTo>
              </a:path>
            </a:pathLst>
          </a:custGeom>
          <a:ln w="17780">
            <a:solidFill>
              <a:srgbClr val="BB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084195" y="3092450"/>
            <a:ext cx="0" cy="671830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829"/>
                </a:lnTo>
              </a:path>
            </a:pathLst>
          </a:custGeom>
          <a:ln w="16510">
            <a:solidFill>
              <a:srgbClr val="BB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075939" y="3084195"/>
            <a:ext cx="2992120" cy="0"/>
          </a:xfrm>
          <a:custGeom>
            <a:avLst/>
            <a:gdLst/>
            <a:ahLst/>
            <a:cxnLst/>
            <a:rect l="l" t="t" r="r" b="b"/>
            <a:pathLst>
              <a:path w="2992120">
                <a:moveTo>
                  <a:pt x="0" y="0"/>
                </a:moveTo>
                <a:lnTo>
                  <a:pt x="2992120" y="0"/>
                </a:lnTo>
              </a:path>
            </a:pathLst>
          </a:custGeom>
          <a:ln w="16510">
            <a:solidFill>
              <a:srgbClr val="BB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59170" y="3092450"/>
            <a:ext cx="0" cy="671830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830"/>
                </a:lnTo>
              </a:path>
            </a:pathLst>
          </a:custGeom>
          <a:ln w="17780">
            <a:solidFill>
              <a:srgbClr val="BB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092450" y="3756025"/>
            <a:ext cx="2957830" cy="0"/>
          </a:xfrm>
          <a:custGeom>
            <a:avLst/>
            <a:gdLst/>
            <a:ahLst/>
            <a:cxnLst/>
            <a:rect l="l" t="t" r="r" b="b"/>
            <a:pathLst>
              <a:path w="2957829">
                <a:moveTo>
                  <a:pt x="0" y="0"/>
                </a:moveTo>
                <a:lnTo>
                  <a:pt x="2957829" y="0"/>
                </a:lnTo>
              </a:path>
            </a:pathLst>
          </a:custGeom>
          <a:ln w="16509">
            <a:solidFill>
              <a:srgbClr val="BC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101339" y="311022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40"/>
                </a:lnTo>
              </a:path>
            </a:pathLst>
          </a:custGeom>
          <a:ln w="17780">
            <a:solidFill>
              <a:srgbClr val="BC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092450" y="3101339"/>
            <a:ext cx="2957830" cy="0"/>
          </a:xfrm>
          <a:custGeom>
            <a:avLst/>
            <a:gdLst/>
            <a:ahLst/>
            <a:cxnLst/>
            <a:rect l="l" t="t" r="r" b="b"/>
            <a:pathLst>
              <a:path w="2957829">
                <a:moveTo>
                  <a:pt x="0" y="0"/>
                </a:moveTo>
                <a:lnTo>
                  <a:pt x="2957829" y="0"/>
                </a:lnTo>
              </a:path>
            </a:pathLst>
          </a:custGeom>
          <a:ln w="17779">
            <a:solidFill>
              <a:srgbClr val="BC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42025" y="311022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40"/>
                </a:lnTo>
              </a:path>
            </a:pathLst>
          </a:custGeom>
          <a:ln w="16509">
            <a:solidFill>
              <a:srgbClr val="BC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110229" y="3739515"/>
            <a:ext cx="2923540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540" y="0"/>
                </a:lnTo>
              </a:path>
            </a:pathLst>
          </a:custGeom>
          <a:ln w="16510">
            <a:solidFill>
              <a:srgbClr val="BC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118485" y="3126739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16509">
            <a:solidFill>
              <a:srgbClr val="BC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110229" y="3118485"/>
            <a:ext cx="2923540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540" y="0"/>
                </a:lnTo>
              </a:path>
            </a:pathLst>
          </a:custGeom>
          <a:ln w="16510">
            <a:solidFill>
              <a:srgbClr val="BC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025515" y="3126739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16510">
            <a:solidFill>
              <a:srgbClr val="BC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26739" y="3723004"/>
            <a:ext cx="2890520" cy="0"/>
          </a:xfrm>
          <a:custGeom>
            <a:avLst/>
            <a:gdLst/>
            <a:ahLst/>
            <a:cxnLst/>
            <a:rect l="l" t="t" r="r" b="b"/>
            <a:pathLst>
              <a:path w="2890520">
                <a:moveTo>
                  <a:pt x="0" y="0"/>
                </a:moveTo>
                <a:lnTo>
                  <a:pt x="2890520" y="0"/>
                </a:lnTo>
              </a:path>
            </a:pathLst>
          </a:custGeom>
          <a:ln w="16509">
            <a:solidFill>
              <a:srgbClr val="BD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134995" y="314325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16510">
            <a:solidFill>
              <a:srgbClr val="BD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26739" y="3134995"/>
            <a:ext cx="2890520" cy="0"/>
          </a:xfrm>
          <a:custGeom>
            <a:avLst/>
            <a:gdLst/>
            <a:ahLst/>
            <a:cxnLst/>
            <a:rect l="l" t="t" r="r" b="b"/>
            <a:pathLst>
              <a:path w="2890520">
                <a:moveTo>
                  <a:pt x="0" y="0"/>
                </a:moveTo>
                <a:lnTo>
                  <a:pt x="2890520" y="0"/>
                </a:lnTo>
              </a:path>
            </a:pathLst>
          </a:custGeom>
          <a:ln w="16510">
            <a:solidFill>
              <a:srgbClr val="BD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009004" y="314325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16510">
            <a:solidFill>
              <a:srgbClr val="BD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143250" y="3705859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17780">
            <a:solidFill>
              <a:srgbClr val="BE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151504" y="315976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6510">
            <a:solidFill>
              <a:srgbClr val="BE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143250" y="3151504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16510">
            <a:solidFill>
              <a:srgbClr val="BE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991859" y="315976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7779">
            <a:solidFill>
              <a:srgbClr val="BE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159760" y="3688715"/>
            <a:ext cx="2823210" cy="0"/>
          </a:xfrm>
          <a:custGeom>
            <a:avLst/>
            <a:gdLst/>
            <a:ahLst/>
            <a:cxnLst/>
            <a:rect l="l" t="t" r="r" b="b"/>
            <a:pathLst>
              <a:path w="2823210">
                <a:moveTo>
                  <a:pt x="0" y="0"/>
                </a:moveTo>
                <a:lnTo>
                  <a:pt x="2823210" y="0"/>
                </a:lnTo>
              </a:path>
            </a:pathLst>
          </a:custGeom>
          <a:ln w="16510">
            <a:solidFill>
              <a:srgbClr val="BF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168650" y="3177539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17779">
            <a:solidFill>
              <a:srgbClr val="BF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159760" y="3168650"/>
            <a:ext cx="2823210" cy="0"/>
          </a:xfrm>
          <a:custGeom>
            <a:avLst/>
            <a:gdLst/>
            <a:ahLst/>
            <a:cxnLst/>
            <a:rect l="l" t="t" r="r" b="b"/>
            <a:pathLst>
              <a:path w="2823210">
                <a:moveTo>
                  <a:pt x="0" y="0"/>
                </a:moveTo>
                <a:lnTo>
                  <a:pt x="2823210" y="0"/>
                </a:lnTo>
              </a:path>
            </a:pathLst>
          </a:custGeom>
          <a:ln w="17779">
            <a:solidFill>
              <a:srgbClr val="BF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974715" y="3177539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16510">
            <a:solidFill>
              <a:srgbClr val="BF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177539" y="3672204"/>
            <a:ext cx="2788920" cy="0"/>
          </a:xfrm>
          <a:custGeom>
            <a:avLst/>
            <a:gdLst/>
            <a:ahLst/>
            <a:cxnLst/>
            <a:rect l="l" t="t" r="r" b="b"/>
            <a:pathLst>
              <a:path w="2788920">
                <a:moveTo>
                  <a:pt x="0" y="0"/>
                </a:moveTo>
                <a:lnTo>
                  <a:pt x="2788920" y="0"/>
                </a:lnTo>
              </a:path>
            </a:pathLst>
          </a:custGeom>
          <a:ln w="16509">
            <a:solidFill>
              <a:srgbClr val="BF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185795" y="319405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6510">
            <a:solidFill>
              <a:srgbClr val="BF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177539" y="3185795"/>
            <a:ext cx="2788920" cy="0"/>
          </a:xfrm>
          <a:custGeom>
            <a:avLst/>
            <a:gdLst/>
            <a:ahLst/>
            <a:cxnLst/>
            <a:rect l="l" t="t" r="r" b="b"/>
            <a:pathLst>
              <a:path w="2788920">
                <a:moveTo>
                  <a:pt x="0" y="0"/>
                </a:moveTo>
                <a:lnTo>
                  <a:pt x="2788920" y="0"/>
                </a:lnTo>
              </a:path>
            </a:pathLst>
          </a:custGeom>
          <a:ln w="16510">
            <a:solidFill>
              <a:srgbClr val="BF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958204" y="319405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6510">
            <a:solidFill>
              <a:srgbClr val="BF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194050" y="3655695"/>
            <a:ext cx="2755900" cy="0"/>
          </a:xfrm>
          <a:custGeom>
            <a:avLst/>
            <a:gdLst/>
            <a:ahLst/>
            <a:cxnLst/>
            <a:rect l="l" t="t" r="r" b="b"/>
            <a:pathLst>
              <a:path w="2755900">
                <a:moveTo>
                  <a:pt x="0" y="0"/>
                </a:moveTo>
                <a:lnTo>
                  <a:pt x="2755900" y="0"/>
                </a:lnTo>
              </a:path>
            </a:pathLst>
          </a:custGeom>
          <a:ln w="16510">
            <a:solidFill>
              <a:srgbClr val="C0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202304" y="3210560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879"/>
                </a:lnTo>
              </a:path>
            </a:pathLst>
          </a:custGeom>
          <a:ln w="16510">
            <a:solidFill>
              <a:srgbClr val="C0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194050" y="3202304"/>
            <a:ext cx="2755900" cy="0"/>
          </a:xfrm>
          <a:custGeom>
            <a:avLst/>
            <a:gdLst/>
            <a:ahLst/>
            <a:cxnLst/>
            <a:rect l="l" t="t" r="r" b="b"/>
            <a:pathLst>
              <a:path w="2755900">
                <a:moveTo>
                  <a:pt x="0" y="0"/>
                </a:moveTo>
                <a:lnTo>
                  <a:pt x="2755900" y="0"/>
                </a:lnTo>
              </a:path>
            </a:pathLst>
          </a:custGeom>
          <a:ln w="16510">
            <a:solidFill>
              <a:srgbClr val="C0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941695" y="3210560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879"/>
                </a:lnTo>
              </a:path>
            </a:pathLst>
          </a:custGeom>
          <a:ln w="16510">
            <a:solidFill>
              <a:srgbClr val="C0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210560" y="3638550"/>
            <a:ext cx="2722880" cy="0"/>
          </a:xfrm>
          <a:custGeom>
            <a:avLst/>
            <a:gdLst/>
            <a:ahLst/>
            <a:cxnLst/>
            <a:rect l="l" t="t" r="r" b="b"/>
            <a:pathLst>
              <a:path w="2722879">
                <a:moveTo>
                  <a:pt x="0" y="0"/>
                </a:moveTo>
                <a:lnTo>
                  <a:pt x="2722879" y="0"/>
                </a:lnTo>
              </a:path>
            </a:pathLst>
          </a:custGeom>
          <a:ln w="17780">
            <a:solidFill>
              <a:srgbClr val="C1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218814" y="3227070"/>
            <a:ext cx="0" cy="402590"/>
          </a:xfrm>
          <a:custGeom>
            <a:avLst/>
            <a:gdLst/>
            <a:ahLst/>
            <a:cxnLst/>
            <a:rect l="l" t="t" r="r" b="b"/>
            <a:pathLst>
              <a:path h="402589">
                <a:moveTo>
                  <a:pt x="0" y="0"/>
                </a:moveTo>
                <a:lnTo>
                  <a:pt x="0" y="402590"/>
                </a:lnTo>
              </a:path>
            </a:pathLst>
          </a:custGeom>
          <a:ln w="16509">
            <a:solidFill>
              <a:srgbClr val="C1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210560" y="3218814"/>
            <a:ext cx="2722880" cy="0"/>
          </a:xfrm>
          <a:custGeom>
            <a:avLst/>
            <a:gdLst/>
            <a:ahLst/>
            <a:cxnLst/>
            <a:rect l="l" t="t" r="r" b="b"/>
            <a:pathLst>
              <a:path w="2722879">
                <a:moveTo>
                  <a:pt x="0" y="0"/>
                </a:moveTo>
                <a:lnTo>
                  <a:pt x="2722879" y="0"/>
                </a:lnTo>
              </a:path>
            </a:pathLst>
          </a:custGeom>
          <a:ln w="16509">
            <a:solidFill>
              <a:srgbClr val="C1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924550" y="3227070"/>
            <a:ext cx="0" cy="402590"/>
          </a:xfrm>
          <a:custGeom>
            <a:avLst/>
            <a:gdLst/>
            <a:ahLst/>
            <a:cxnLst/>
            <a:rect l="l" t="t" r="r" b="b"/>
            <a:pathLst>
              <a:path h="402589">
                <a:moveTo>
                  <a:pt x="0" y="0"/>
                </a:moveTo>
                <a:lnTo>
                  <a:pt x="0" y="402589"/>
                </a:lnTo>
              </a:path>
            </a:pathLst>
          </a:custGeom>
          <a:ln w="17779">
            <a:solidFill>
              <a:srgbClr val="C1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227070" y="3621404"/>
            <a:ext cx="2688590" cy="0"/>
          </a:xfrm>
          <a:custGeom>
            <a:avLst/>
            <a:gdLst/>
            <a:ahLst/>
            <a:cxnLst/>
            <a:rect l="l" t="t" r="r" b="b"/>
            <a:pathLst>
              <a:path w="2688590">
                <a:moveTo>
                  <a:pt x="0" y="0"/>
                </a:moveTo>
                <a:lnTo>
                  <a:pt x="2688590" y="0"/>
                </a:lnTo>
              </a:path>
            </a:pathLst>
          </a:custGeom>
          <a:ln w="16509">
            <a:solidFill>
              <a:srgbClr val="C2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235325" y="3243579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570"/>
                </a:lnTo>
              </a:path>
            </a:pathLst>
          </a:custGeom>
          <a:ln w="16510">
            <a:solidFill>
              <a:srgbClr val="C2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227070" y="3235325"/>
            <a:ext cx="2688590" cy="0"/>
          </a:xfrm>
          <a:custGeom>
            <a:avLst/>
            <a:gdLst/>
            <a:ahLst/>
            <a:cxnLst/>
            <a:rect l="l" t="t" r="r" b="b"/>
            <a:pathLst>
              <a:path w="2688590">
                <a:moveTo>
                  <a:pt x="0" y="0"/>
                </a:moveTo>
                <a:lnTo>
                  <a:pt x="2688590" y="0"/>
                </a:lnTo>
              </a:path>
            </a:pathLst>
          </a:custGeom>
          <a:ln w="16510">
            <a:solidFill>
              <a:srgbClr val="C2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907404" y="3243579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570"/>
                </a:lnTo>
              </a:path>
            </a:pathLst>
          </a:custGeom>
          <a:ln w="16510">
            <a:solidFill>
              <a:srgbClr val="C2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243579" y="3604895"/>
            <a:ext cx="2655570" cy="0"/>
          </a:xfrm>
          <a:custGeom>
            <a:avLst/>
            <a:gdLst/>
            <a:ahLst/>
            <a:cxnLst/>
            <a:rect l="l" t="t" r="r" b="b"/>
            <a:pathLst>
              <a:path w="2655570">
                <a:moveTo>
                  <a:pt x="0" y="0"/>
                </a:moveTo>
                <a:lnTo>
                  <a:pt x="2655570" y="0"/>
                </a:lnTo>
              </a:path>
            </a:pathLst>
          </a:custGeom>
          <a:ln w="16510">
            <a:solidFill>
              <a:srgbClr val="C2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252470" y="326135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17780">
            <a:solidFill>
              <a:srgbClr val="C2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243579" y="3252470"/>
            <a:ext cx="2655570" cy="0"/>
          </a:xfrm>
          <a:custGeom>
            <a:avLst/>
            <a:gdLst/>
            <a:ahLst/>
            <a:cxnLst/>
            <a:rect l="l" t="t" r="r" b="b"/>
            <a:pathLst>
              <a:path w="2655570">
                <a:moveTo>
                  <a:pt x="0" y="0"/>
                </a:moveTo>
                <a:lnTo>
                  <a:pt x="2655570" y="0"/>
                </a:lnTo>
              </a:path>
            </a:pathLst>
          </a:custGeom>
          <a:ln w="17780">
            <a:solidFill>
              <a:srgbClr val="C2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890895" y="326135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16510">
            <a:solidFill>
              <a:srgbClr val="C2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261359" y="3588384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79" y="0"/>
                </a:lnTo>
              </a:path>
            </a:pathLst>
          </a:custGeom>
          <a:ln w="16510">
            <a:solidFill>
              <a:srgbClr val="C3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269615" y="327787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16510">
            <a:solidFill>
              <a:srgbClr val="C3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261359" y="3269615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79" y="0"/>
                </a:lnTo>
              </a:path>
            </a:pathLst>
          </a:custGeom>
          <a:ln w="16509">
            <a:solidFill>
              <a:srgbClr val="C3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74384" y="327787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59"/>
                </a:lnTo>
              </a:path>
            </a:pathLst>
          </a:custGeom>
          <a:ln w="16510">
            <a:solidFill>
              <a:srgbClr val="C3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3277870" y="3571875"/>
            <a:ext cx="2588260" cy="0"/>
          </a:xfrm>
          <a:custGeom>
            <a:avLst/>
            <a:gdLst/>
            <a:ahLst/>
            <a:cxnLst/>
            <a:rect l="l" t="t" r="r" b="b"/>
            <a:pathLst>
              <a:path w="2588260">
                <a:moveTo>
                  <a:pt x="0" y="0"/>
                </a:moveTo>
                <a:lnTo>
                  <a:pt x="2588259" y="0"/>
                </a:lnTo>
              </a:path>
            </a:pathLst>
          </a:custGeom>
          <a:ln w="16510">
            <a:solidFill>
              <a:srgbClr val="C4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286125" y="329437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16509">
            <a:solidFill>
              <a:srgbClr val="C4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277870" y="3286125"/>
            <a:ext cx="2588260" cy="0"/>
          </a:xfrm>
          <a:custGeom>
            <a:avLst/>
            <a:gdLst/>
            <a:ahLst/>
            <a:cxnLst/>
            <a:rect l="l" t="t" r="r" b="b"/>
            <a:pathLst>
              <a:path w="2588260">
                <a:moveTo>
                  <a:pt x="0" y="0"/>
                </a:moveTo>
                <a:lnTo>
                  <a:pt x="2588259" y="0"/>
                </a:lnTo>
              </a:path>
            </a:pathLst>
          </a:custGeom>
          <a:ln w="16510">
            <a:solidFill>
              <a:srgbClr val="C4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857875" y="329437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40"/>
                </a:lnTo>
              </a:path>
            </a:pathLst>
          </a:custGeom>
          <a:ln w="16509">
            <a:solidFill>
              <a:srgbClr val="C4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294379" y="3554729"/>
            <a:ext cx="2555240" cy="0"/>
          </a:xfrm>
          <a:custGeom>
            <a:avLst/>
            <a:gdLst/>
            <a:ahLst/>
            <a:cxnLst/>
            <a:rect l="l" t="t" r="r" b="b"/>
            <a:pathLst>
              <a:path w="2555240">
                <a:moveTo>
                  <a:pt x="0" y="0"/>
                </a:moveTo>
                <a:lnTo>
                  <a:pt x="2555240" y="0"/>
                </a:lnTo>
              </a:path>
            </a:pathLst>
          </a:custGeom>
          <a:ln w="17779">
            <a:solidFill>
              <a:srgbClr val="C5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3302634" y="331089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16510">
            <a:solidFill>
              <a:srgbClr val="C5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3294379" y="3302634"/>
            <a:ext cx="2555240" cy="0"/>
          </a:xfrm>
          <a:custGeom>
            <a:avLst/>
            <a:gdLst/>
            <a:ahLst/>
            <a:cxnLst/>
            <a:rect l="l" t="t" r="r" b="b"/>
            <a:pathLst>
              <a:path w="2555240">
                <a:moveTo>
                  <a:pt x="0" y="0"/>
                </a:moveTo>
                <a:lnTo>
                  <a:pt x="2555240" y="0"/>
                </a:lnTo>
              </a:path>
            </a:pathLst>
          </a:custGeom>
          <a:ln w="16510">
            <a:solidFill>
              <a:srgbClr val="C5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40729" y="331089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17780">
            <a:solidFill>
              <a:srgbClr val="C5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310890" y="3537584"/>
            <a:ext cx="2520950" cy="0"/>
          </a:xfrm>
          <a:custGeom>
            <a:avLst/>
            <a:gdLst/>
            <a:ahLst/>
            <a:cxnLst/>
            <a:rect l="l" t="t" r="r" b="b"/>
            <a:pathLst>
              <a:path w="2520950">
                <a:moveTo>
                  <a:pt x="0" y="0"/>
                </a:moveTo>
                <a:lnTo>
                  <a:pt x="2520950" y="0"/>
                </a:lnTo>
              </a:path>
            </a:pathLst>
          </a:custGeom>
          <a:ln w="16510">
            <a:solidFill>
              <a:srgbClr val="C5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319779" y="332867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17780">
            <a:solidFill>
              <a:srgbClr val="C5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310890" y="3319779"/>
            <a:ext cx="2520950" cy="0"/>
          </a:xfrm>
          <a:custGeom>
            <a:avLst/>
            <a:gdLst/>
            <a:ahLst/>
            <a:cxnLst/>
            <a:rect l="l" t="t" r="r" b="b"/>
            <a:pathLst>
              <a:path w="2520950">
                <a:moveTo>
                  <a:pt x="0" y="0"/>
                </a:moveTo>
                <a:lnTo>
                  <a:pt x="2520950" y="0"/>
                </a:lnTo>
              </a:path>
            </a:pathLst>
          </a:custGeom>
          <a:ln w="17779">
            <a:solidFill>
              <a:srgbClr val="C5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823584" y="332867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6510">
            <a:solidFill>
              <a:srgbClr val="C5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3328670" y="3521075"/>
            <a:ext cx="2486660" cy="0"/>
          </a:xfrm>
          <a:custGeom>
            <a:avLst/>
            <a:gdLst/>
            <a:ahLst/>
            <a:cxnLst/>
            <a:rect l="l" t="t" r="r" b="b"/>
            <a:pathLst>
              <a:path w="2486660">
                <a:moveTo>
                  <a:pt x="0" y="0"/>
                </a:moveTo>
                <a:lnTo>
                  <a:pt x="2486659" y="0"/>
                </a:lnTo>
              </a:path>
            </a:pathLst>
          </a:custGeom>
          <a:ln w="16510">
            <a:solidFill>
              <a:srgbClr val="C6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336925" y="334517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6509">
            <a:solidFill>
              <a:srgbClr val="C6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3328670" y="3336925"/>
            <a:ext cx="2486660" cy="0"/>
          </a:xfrm>
          <a:custGeom>
            <a:avLst/>
            <a:gdLst/>
            <a:ahLst/>
            <a:cxnLst/>
            <a:rect l="l" t="t" r="r" b="b"/>
            <a:pathLst>
              <a:path w="2486660">
                <a:moveTo>
                  <a:pt x="0" y="0"/>
                </a:moveTo>
                <a:lnTo>
                  <a:pt x="2486659" y="0"/>
                </a:lnTo>
              </a:path>
            </a:pathLst>
          </a:custGeom>
          <a:ln w="16510">
            <a:solidFill>
              <a:srgbClr val="C6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807075" y="334517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16509">
            <a:solidFill>
              <a:srgbClr val="C6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345179" y="3504565"/>
            <a:ext cx="2453640" cy="0"/>
          </a:xfrm>
          <a:custGeom>
            <a:avLst/>
            <a:gdLst/>
            <a:ahLst/>
            <a:cxnLst/>
            <a:rect l="l" t="t" r="r" b="b"/>
            <a:pathLst>
              <a:path w="2453640">
                <a:moveTo>
                  <a:pt x="0" y="0"/>
                </a:moveTo>
                <a:lnTo>
                  <a:pt x="2453640" y="0"/>
                </a:lnTo>
              </a:path>
            </a:pathLst>
          </a:custGeom>
          <a:ln w="16509">
            <a:solidFill>
              <a:srgbClr val="C7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3353434" y="336169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16510">
            <a:solidFill>
              <a:srgbClr val="C7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3345179" y="3353434"/>
            <a:ext cx="2453640" cy="0"/>
          </a:xfrm>
          <a:custGeom>
            <a:avLst/>
            <a:gdLst/>
            <a:ahLst/>
            <a:cxnLst/>
            <a:rect l="l" t="t" r="r" b="b"/>
            <a:pathLst>
              <a:path w="2453640">
                <a:moveTo>
                  <a:pt x="0" y="0"/>
                </a:moveTo>
                <a:lnTo>
                  <a:pt x="2453640" y="0"/>
                </a:lnTo>
              </a:path>
            </a:pathLst>
          </a:custGeom>
          <a:ln w="16510">
            <a:solidFill>
              <a:srgbClr val="C7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790565" y="336169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16510">
            <a:solidFill>
              <a:srgbClr val="C7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3361690" y="3487420"/>
            <a:ext cx="2420620" cy="0"/>
          </a:xfrm>
          <a:custGeom>
            <a:avLst/>
            <a:gdLst/>
            <a:ahLst/>
            <a:cxnLst/>
            <a:rect l="l" t="t" r="r" b="b"/>
            <a:pathLst>
              <a:path w="2420620">
                <a:moveTo>
                  <a:pt x="0" y="0"/>
                </a:moveTo>
                <a:lnTo>
                  <a:pt x="2420620" y="0"/>
                </a:lnTo>
              </a:path>
            </a:pathLst>
          </a:custGeom>
          <a:ln w="17780">
            <a:solidFill>
              <a:srgbClr val="C8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369945" y="337820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16510">
            <a:solidFill>
              <a:srgbClr val="C8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361690" y="3369945"/>
            <a:ext cx="2420620" cy="0"/>
          </a:xfrm>
          <a:custGeom>
            <a:avLst/>
            <a:gdLst/>
            <a:ahLst/>
            <a:cxnLst/>
            <a:rect l="l" t="t" r="r" b="b"/>
            <a:pathLst>
              <a:path w="2420620">
                <a:moveTo>
                  <a:pt x="0" y="0"/>
                </a:moveTo>
                <a:lnTo>
                  <a:pt x="2420620" y="0"/>
                </a:lnTo>
              </a:path>
            </a:pathLst>
          </a:custGeom>
          <a:ln w="16510">
            <a:solidFill>
              <a:srgbClr val="C8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773420" y="337820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17780">
            <a:solidFill>
              <a:srgbClr val="C8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378200" y="3470275"/>
            <a:ext cx="2386330" cy="0"/>
          </a:xfrm>
          <a:custGeom>
            <a:avLst/>
            <a:gdLst/>
            <a:ahLst/>
            <a:cxnLst/>
            <a:rect l="l" t="t" r="r" b="b"/>
            <a:pathLst>
              <a:path w="2386329">
                <a:moveTo>
                  <a:pt x="0" y="0"/>
                </a:moveTo>
                <a:lnTo>
                  <a:pt x="2386329" y="0"/>
                </a:lnTo>
              </a:path>
            </a:pathLst>
          </a:custGeom>
          <a:ln w="16510">
            <a:solidFill>
              <a:srgbClr val="C8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387090" y="339597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17779">
            <a:solidFill>
              <a:srgbClr val="C8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3378200" y="3387090"/>
            <a:ext cx="2386330" cy="0"/>
          </a:xfrm>
          <a:custGeom>
            <a:avLst/>
            <a:gdLst/>
            <a:ahLst/>
            <a:cxnLst/>
            <a:rect l="l" t="t" r="r" b="b"/>
            <a:pathLst>
              <a:path w="2386329">
                <a:moveTo>
                  <a:pt x="0" y="0"/>
                </a:moveTo>
                <a:lnTo>
                  <a:pt x="2386329" y="0"/>
                </a:lnTo>
              </a:path>
            </a:pathLst>
          </a:custGeom>
          <a:ln w="17779">
            <a:solidFill>
              <a:srgbClr val="C8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756275" y="339597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16509">
            <a:solidFill>
              <a:srgbClr val="C8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395979" y="3453765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6509">
            <a:solidFill>
              <a:srgbClr val="C9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395979" y="34290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510" y="0"/>
                </a:lnTo>
              </a:path>
            </a:pathLst>
          </a:custGeom>
          <a:ln w="33020">
            <a:solidFill>
              <a:srgbClr val="C9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395979" y="3404234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6510">
            <a:solidFill>
              <a:srgbClr val="C9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731509" y="342900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510" y="0"/>
                </a:lnTo>
              </a:path>
            </a:pathLst>
          </a:custGeom>
          <a:ln w="33020">
            <a:solidFill>
              <a:srgbClr val="C9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412490" y="3429000"/>
            <a:ext cx="2319020" cy="0"/>
          </a:xfrm>
          <a:custGeom>
            <a:avLst/>
            <a:gdLst/>
            <a:ahLst/>
            <a:cxnLst/>
            <a:rect l="l" t="t" r="r" b="b"/>
            <a:pathLst>
              <a:path w="2319020">
                <a:moveTo>
                  <a:pt x="0" y="0"/>
                </a:moveTo>
                <a:lnTo>
                  <a:pt x="2319020" y="0"/>
                </a:lnTo>
              </a:path>
            </a:pathLst>
          </a:custGeom>
          <a:ln w="33020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84530" y="0"/>
            <a:ext cx="7416800" cy="562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 txBox="1"/>
          <p:nvPr/>
        </p:nvSpPr>
        <p:spPr>
          <a:xfrm>
            <a:off x="833118" y="5261609"/>
            <a:ext cx="7318375" cy="142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0525" algn="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Dal sito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  <a:hlinkClick r:id="rId3"/>
              </a:rPr>
              <a:t>www.dinicola.it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ct val="115599"/>
              </a:lnSpc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Notiamo che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bambini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lavoratori si trovano soprattutto nei paesi in via di  sviluppo, ma anche in Europa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in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nord America e,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nel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2007,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non è una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cosa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accettabile.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Al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primo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posto troviamo l’ Africa, al secondo l’Australia, al </a:t>
            </a:r>
            <a:r>
              <a:rPr sz="1600" dirty="0" err="1">
                <a:solidFill>
                  <a:srgbClr val="FFFFFF"/>
                </a:solidFill>
                <a:latin typeface="Comic Sans MS"/>
                <a:cs typeface="Comic Sans MS"/>
              </a:rPr>
              <a:t>terzo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l’</a:t>
            </a:r>
            <a:r>
              <a:rPr sz="1600" spc="-1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Asia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al quarto il sud America al quinto il nord America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al sesto l’</a:t>
            </a:r>
            <a:r>
              <a:rPr sz="16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Europa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-41276" y="150810"/>
            <a:ext cx="9168765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 txBox="1">
            <a:spLocks noGrp="1"/>
          </p:cNvSpPr>
          <p:nvPr>
            <p:ph type="title"/>
          </p:nvPr>
        </p:nvSpPr>
        <p:spPr>
          <a:xfrm>
            <a:off x="-1417417" y="209233"/>
            <a:ext cx="104775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9335">
              <a:lnSpc>
                <a:spcPct val="100000"/>
              </a:lnSpc>
            </a:pPr>
            <a:r>
              <a:rPr lang="it-IT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Il lavoro minorile</a:t>
            </a:r>
            <a:endParaRPr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09" name="object 809"/>
          <p:cNvSpPr txBox="1"/>
          <p:nvPr/>
        </p:nvSpPr>
        <p:spPr>
          <a:xfrm>
            <a:off x="-102235" y="458569"/>
            <a:ext cx="8843645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38671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bambini lavoratori sono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stimati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250</a:t>
            </a:r>
            <a:r>
              <a:rPr sz="180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milioni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900" y="3933190"/>
            <a:ext cx="1544320" cy="184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530" y="4149090"/>
            <a:ext cx="3816350" cy="2373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4479" y="906780"/>
            <a:ext cx="3594100" cy="2372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440" y="1008440"/>
            <a:ext cx="8580120" cy="536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99610">
              <a:lnSpc>
                <a:spcPct val="115599"/>
              </a:lnSpc>
            </a:pP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lavoro infantile si presenta anche in  regioni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ricche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di risorse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con un’economia  florida (Stati Uniti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ed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Europa, in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particolare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Regno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Unito,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Portogallo,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Francia, Italia),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grandi città come Bogotá 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(Colombia)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Sialkot (Pakistan) in cui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però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il reddito pro capite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molto basso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vi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è  un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numero consistente di persone in stato  di povertà, paesi dove, ad esempio in  agricoltura, poche persone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controllano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buona parte dei terreni</a:t>
            </a:r>
            <a:r>
              <a:rPr sz="16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coltivabili.</a:t>
            </a:r>
            <a:endParaRPr sz="1600">
              <a:latin typeface="Comic Sans MS"/>
              <a:cs typeface="Comic Sans MS"/>
            </a:endParaRPr>
          </a:p>
          <a:p>
            <a:pPr marL="6026150" marR="5080">
              <a:lnSpc>
                <a:spcPts val="2220"/>
              </a:lnSpc>
              <a:spcBef>
                <a:spcPts val="85"/>
              </a:spcBef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Alcuni credono che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il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lavoro minorile sia nella  cultura dei paesi in cui lo</a:t>
            </a:r>
            <a:r>
              <a:rPr sz="16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si  trova; invece,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bambini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lavorano solo per necessità  della famiglia, che  altrimenti non potrebbe  mantenersi.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762000" y="189318"/>
            <a:ext cx="98145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9335">
              <a:lnSpc>
                <a:spcPct val="100000"/>
              </a:lnSpc>
            </a:pPr>
            <a:r>
              <a:rPr lang="it-IT" sz="2400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Il lavoro minorile</a:t>
            </a:r>
            <a:endParaRPr sz="24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4479" y="4724400"/>
            <a:ext cx="1861820" cy="141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5190" y="3022508"/>
            <a:ext cx="267271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Molte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marche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famose  utilizzano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bambini </a:t>
            </a:r>
            <a:endParaRPr lang="it-IT" sz="1800" spc="-5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12700" marR="5080">
              <a:lnSpc>
                <a:spcPct val="116700"/>
              </a:lnSpc>
            </a:pPr>
            <a:r>
              <a:rPr sz="18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come  </a:t>
            </a:r>
            <a:r>
              <a:rPr sz="1800" dirty="0" err="1">
                <a:solidFill>
                  <a:srgbClr val="FFFFFF"/>
                </a:solidFill>
                <a:latin typeface="Comic Sans MS"/>
                <a:cs typeface="Comic Sans MS"/>
              </a:rPr>
              <a:t>mano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d’opera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650" y="3068320"/>
            <a:ext cx="1800860" cy="134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739" y="1051560"/>
            <a:ext cx="1555749" cy="117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8466" y="842687"/>
            <a:ext cx="1800860" cy="1761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5420" y="906780"/>
            <a:ext cx="1383029" cy="1729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3979" y="3211829"/>
            <a:ext cx="2232660" cy="11010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7629" y="4869179"/>
            <a:ext cx="1584959" cy="1257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-602172" y="216137"/>
            <a:ext cx="96659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9335">
              <a:lnSpc>
                <a:spcPct val="100000"/>
              </a:lnSpc>
            </a:pPr>
            <a:r>
              <a:rPr lang="it-IT" sz="2400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Il lavoro minorile</a:t>
            </a:r>
            <a:endParaRPr sz="24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320" y="2732948"/>
            <a:ext cx="3653790" cy="225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rapporto tra bambini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pubblicità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un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tema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che, ormai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già da diversi decenni, richiama  l'attenzione di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molti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studiosi che  vogliono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esaminare 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comprendere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suoi effetti sui giovani  telespettatori.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679" y="2565400"/>
            <a:ext cx="3796029" cy="411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0665" y="1473835"/>
            <a:ext cx="8733790" cy="68570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99060" marR="519430">
              <a:lnSpc>
                <a:spcPct val="113500"/>
              </a:lnSpc>
              <a:spcBef>
                <a:spcPts val="285"/>
              </a:spcBef>
            </a:pPr>
            <a:r>
              <a:rPr sz="1850" i="1" spc="-30" dirty="0">
                <a:solidFill>
                  <a:schemeClr val="bg1"/>
                </a:solidFill>
                <a:latin typeface="Comic Sans MS"/>
                <a:cs typeface="Comic Sans MS"/>
              </a:rPr>
              <a:t>Le </a:t>
            </a:r>
            <a:r>
              <a:rPr sz="1850" i="1" spc="-25" dirty="0">
                <a:solidFill>
                  <a:schemeClr val="bg1"/>
                </a:solidFill>
                <a:latin typeface="Comic Sans MS"/>
                <a:cs typeface="Comic Sans MS"/>
              </a:rPr>
              <a:t>multinazionali </a:t>
            </a:r>
            <a:r>
              <a:rPr sz="1850" i="1" spc="-35" dirty="0">
                <a:solidFill>
                  <a:schemeClr val="bg1"/>
                </a:solidFill>
                <a:latin typeface="Comic Sans MS"/>
                <a:cs typeface="Comic Sans MS"/>
              </a:rPr>
              <a:t>per </a:t>
            </a:r>
            <a:r>
              <a:rPr sz="1850" i="1" spc="-30" dirty="0">
                <a:solidFill>
                  <a:schemeClr val="bg1"/>
                </a:solidFill>
                <a:latin typeface="Comic Sans MS"/>
                <a:cs typeface="Comic Sans MS"/>
              </a:rPr>
              <a:t>incrementare </a:t>
            </a:r>
            <a:r>
              <a:rPr sz="1850" i="1" spc="-25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sz="1850" i="1" spc="-30" dirty="0">
                <a:solidFill>
                  <a:schemeClr val="bg1"/>
                </a:solidFill>
                <a:latin typeface="Comic Sans MS"/>
                <a:cs typeface="Comic Sans MS"/>
              </a:rPr>
              <a:t>vendita dei </a:t>
            </a:r>
            <a:r>
              <a:rPr sz="1850" i="1" spc="-25" dirty="0">
                <a:solidFill>
                  <a:schemeClr val="bg1"/>
                </a:solidFill>
                <a:latin typeface="Comic Sans MS"/>
                <a:cs typeface="Comic Sans MS"/>
              </a:rPr>
              <a:t>loro </a:t>
            </a:r>
            <a:r>
              <a:rPr sz="1850" i="1" spc="-30" dirty="0">
                <a:solidFill>
                  <a:schemeClr val="bg1"/>
                </a:solidFill>
                <a:latin typeface="Comic Sans MS"/>
                <a:cs typeface="Comic Sans MS"/>
              </a:rPr>
              <a:t>prodotti, </a:t>
            </a:r>
            <a:r>
              <a:rPr sz="1850" i="1" spc="-25" dirty="0">
                <a:solidFill>
                  <a:schemeClr val="bg1"/>
                </a:solidFill>
                <a:latin typeface="Comic Sans MS"/>
                <a:cs typeface="Comic Sans MS"/>
              </a:rPr>
              <a:t>utilizzano la  </a:t>
            </a:r>
            <a:r>
              <a:rPr sz="1850" i="1" spc="-30" dirty="0">
                <a:solidFill>
                  <a:schemeClr val="bg1"/>
                </a:solidFill>
                <a:latin typeface="Comic Sans MS"/>
                <a:cs typeface="Comic Sans MS"/>
              </a:rPr>
              <a:t>pubblicità, un particolare settore </a:t>
            </a:r>
            <a:r>
              <a:rPr sz="1850" i="1" spc="-25" dirty="0">
                <a:solidFill>
                  <a:schemeClr val="bg1"/>
                </a:solidFill>
                <a:latin typeface="Comic Sans MS"/>
                <a:cs typeface="Comic Sans MS"/>
              </a:rPr>
              <a:t>della </a:t>
            </a:r>
            <a:r>
              <a:rPr sz="1850" i="1" spc="-30" dirty="0">
                <a:solidFill>
                  <a:schemeClr val="bg1"/>
                </a:solidFill>
                <a:latin typeface="Comic Sans MS"/>
                <a:cs typeface="Comic Sans MS"/>
              </a:rPr>
              <a:t>pubblicità è </a:t>
            </a:r>
            <a:r>
              <a:rPr sz="1850" i="1" spc="-25" dirty="0">
                <a:solidFill>
                  <a:schemeClr val="bg1"/>
                </a:solidFill>
                <a:latin typeface="Comic Sans MS"/>
                <a:cs typeface="Comic Sans MS"/>
              </a:rPr>
              <a:t>quello rivolto</a:t>
            </a:r>
            <a:r>
              <a:rPr sz="1850" i="1" spc="22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850" i="1" spc="-25" dirty="0">
                <a:solidFill>
                  <a:schemeClr val="bg1"/>
                </a:solidFill>
                <a:latin typeface="Comic Sans MS"/>
                <a:cs typeface="Comic Sans MS"/>
              </a:rPr>
              <a:t>all’infanzia.</a:t>
            </a:r>
            <a:endParaRPr sz="185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198751" y="197871"/>
            <a:ext cx="101732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2645">
              <a:lnSpc>
                <a:spcPct val="100000"/>
              </a:lnSpc>
            </a:pPr>
            <a:r>
              <a:rPr sz="2400" b="1" dirty="0">
                <a:solidFill>
                  <a:srgbClr val="000000"/>
                </a:solidFill>
                <a:latin typeface="Comic Sans MS"/>
                <a:cs typeface="Comic Sans MS"/>
              </a:rPr>
              <a:t>I </a:t>
            </a:r>
            <a:r>
              <a:rPr sz="2400" b="1" spc="-5" dirty="0">
                <a:solidFill>
                  <a:srgbClr val="000000"/>
                </a:solidFill>
                <a:latin typeface="Comic Sans MS"/>
                <a:cs typeface="Comic Sans MS"/>
              </a:rPr>
              <a:t>BAMBINI CONSIDERATI</a:t>
            </a:r>
            <a:r>
              <a:rPr sz="2400" b="1" spc="-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CONSUM</a:t>
            </a:r>
            <a:r>
              <a:rPr lang="it-IT" sz="2400" b="1" spc="-5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atori</a:t>
            </a:r>
            <a:endParaRPr sz="24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59" y="908050"/>
            <a:ext cx="15697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99FF99"/>
                </a:solidFill>
                <a:latin typeface="Comic Sans MS"/>
                <a:cs typeface="Comic Sans MS"/>
              </a:rPr>
              <a:t>Introduzione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5190" y="1798228"/>
            <a:ext cx="2673985" cy="417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bambini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amano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 pubblicità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particolare  quando ritrovano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personaggi preferiti dei  cartoni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animati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rivolgono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 loro in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prima  persona,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 ancora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quando  si compiacciono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nel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vedere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biscotti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 hanno appena mangiato 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colazione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 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giochi con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quali trascorrono parte  della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giornata.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8079" y="1628139"/>
            <a:ext cx="2696210" cy="476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850" y="1772920"/>
            <a:ext cx="2705100" cy="4392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530" y="194730"/>
            <a:ext cx="90302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2645">
              <a:lnSpc>
                <a:spcPct val="100000"/>
              </a:lnSpc>
            </a:pPr>
            <a:r>
              <a:rPr lang="it-IT" sz="2000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I bambini considerati consumatori</a:t>
            </a:r>
            <a:endParaRPr sz="20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59" y="835659"/>
            <a:ext cx="409892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Quando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bambini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amano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pubblicita’?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3800" y="1916429"/>
            <a:ext cx="386334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120" y="997458"/>
            <a:ext cx="4538345" cy="565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188595" indent="-2540">
              <a:lnSpc>
                <a:spcPts val="207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Che effetto ha la pubblicità sui bambini?  La pubblicità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spesso uno spunto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di</a:t>
            </a:r>
            <a:endParaRPr sz="1800">
              <a:latin typeface="Comic Sans MS"/>
              <a:cs typeface="Comic Sans MS"/>
            </a:endParaRPr>
          </a:p>
          <a:p>
            <a:pPr marL="14604" marR="107950">
              <a:lnSpc>
                <a:spcPts val="2520"/>
              </a:lnSpc>
              <a:spcBef>
                <a:spcPts val="90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conversazione tra gli amici,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non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solo in  riferimento al prodotto pubblicizzato, ma  alle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immagini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utilizzate,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alla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presenza del  testimonial,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alle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battue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alle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musiche.</a:t>
            </a:r>
            <a:endParaRPr sz="1800">
              <a:latin typeface="Comic Sans MS"/>
              <a:cs typeface="Comic Sans MS"/>
            </a:endParaRPr>
          </a:p>
          <a:p>
            <a:pPr marL="14604" marR="89535">
              <a:lnSpc>
                <a:spcPts val="252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Certamente la pubblicità può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anche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avere  effetti non del tutto positivi sui piccoli  spettatori, soprattutto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nella misura in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cui  essa viene trasmessa solo attraverso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canali</a:t>
            </a:r>
            <a:r>
              <a:rPr sz="18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emotivi.</a:t>
            </a:r>
            <a:endParaRPr sz="1800">
              <a:latin typeface="Comic Sans MS"/>
              <a:cs typeface="Comic Sans MS"/>
            </a:endParaRPr>
          </a:p>
          <a:p>
            <a:pPr marL="14604" marR="5080">
              <a:lnSpc>
                <a:spcPts val="252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Inoltre va considerato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gli spot  televisivi, se da un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lato sono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percepiti dai  bambini come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spettacolo, dall’altro  cercano di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mettere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 moto </a:t>
            </a:r>
            <a:r>
              <a:rPr sz="1800" spc="10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meccanismo  del desiderio invogliando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possesso (e  quindi all'acquisto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parte dei genitori) di  quanto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viene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reclamizzato.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206107"/>
            <a:ext cx="9144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2645">
              <a:lnSpc>
                <a:spcPct val="100000"/>
              </a:lnSpc>
            </a:pPr>
            <a:r>
              <a:rPr lang="it-IT" sz="1800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I bambini considerati consumatori</a:t>
            </a:r>
            <a:endParaRPr sz="18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8309"/>
            <a:ext cx="9144000" cy="6409690"/>
          </a:xfrm>
          <a:custGeom>
            <a:avLst/>
            <a:gdLst/>
            <a:ahLst/>
            <a:cxnLst/>
            <a:rect l="l" t="t" r="r" b="b"/>
            <a:pathLst>
              <a:path w="9144000" h="6409690">
                <a:moveTo>
                  <a:pt x="0" y="6409690"/>
                </a:moveTo>
                <a:lnTo>
                  <a:pt x="9144000" y="6409690"/>
                </a:lnTo>
                <a:lnTo>
                  <a:pt x="9144000" y="0"/>
                </a:lnTo>
                <a:lnTo>
                  <a:pt x="0" y="0"/>
                </a:lnTo>
                <a:lnTo>
                  <a:pt x="0" y="6409690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2209" y="1017178"/>
            <a:ext cx="4792980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Alcune aziende multinazionali si assicurano la  collaborazione di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ottimi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psicologi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per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poter  pubblicizzare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prodotti, pur avendo la  consapevolezza di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recar danno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ai ragazzi,  perchè ci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sono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gioco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forti interessi  economici.</a:t>
            </a:r>
            <a:endParaRPr sz="1800">
              <a:latin typeface="Comic Sans MS"/>
              <a:cs typeface="Comic Sans MS"/>
            </a:endParaRPr>
          </a:p>
          <a:p>
            <a:pPr marL="12700" marR="19812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Addirittura si raggiungono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bambini, fin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da  piccolissimi, per allevare acquirenti adulti  compiacenti.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46470" y="3760470"/>
            <a:ext cx="3097529" cy="3097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970" y="1341119"/>
            <a:ext cx="2952750" cy="246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69" y="3859529"/>
            <a:ext cx="382206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Le pubblicità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vengono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studiate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dagli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10"/>
                </a:lnTo>
                <a:lnTo>
                  <a:pt x="0" y="4483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10"/>
                </a:lnTo>
                <a:lnTo>
                  <a:pt x="0" y="44831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2209" y="78375"/>
            <a:ext cx="69107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800" b="1" dirty="0">
                <a:solidFill>
                  <a:srgbClr val="000000"/>
                </a:solidFill>
                <a:latin typeface="Comic Sans MS"/>
                <a:cs typeface="Comic Sans MS"/>
              </a:rPr>
              <a:t>I </a:t>
            </a:r>
            <a:r>
              <a:rPr lang="it-IT"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BAMBINI CONSIDERATI</a:t>
            </a:r>
            <a:r>
              <a:rPr lang="it-IT" sz="1800" b="1" spc="-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it-IT"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CONSUMATORI</a:t>
            </a:r>
            <a:endParaRPr sz="18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59" y="835659"/>
            <a:ext cx="291528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pubblicità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la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psicologia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69" y="4133758"/>
            <a:ext cx="5725160" cy="2245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1320">
              <a:lnSpc>
                <a:spcPct val="116700"/>
              </a:lnSpc>
              <a:tabLst>
                <a:tab pos="270827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psicologi che conoscono la mente dei  bambini. Secondo lo psicologo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Daniele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Trevisani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possibile invogliare  all’acquisto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del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prodotto	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facendo</a:t>
            </a:r>
            <a:r>
              <a:rPr sz="1800" spc="-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leva  sul compratore inducendolo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 pensare  che il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prodotto sia indispensabile per  </a:t>
            </a:r>
            <a:r>
              <a:rPr sz="1800" spc="-5" dirty="0" err="1">
                <a:solidFill>
                  <a:srgbClr val="FFFFFF"/>
                </a:solidFill>
                <a:latin typeface="Comic Sans MS"/>
                <a:cs typeface="Comic Sans MS"/>
              </a:rPr>
              <a:t>sopravvivere</a:t>
            </a:r>
            <a:r>
              <a:rPr sz="18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30477" y="3005227"/>
            <a:ext cx="531314" cy="775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8095" y="2992120"/>
            <a:ext cx="1991587" cy="927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5757" y="2992120"/>
            <a:ext cx="2252164" cy="801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0289" y="763270"/>
            <a:ext cx="213360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spreco di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risorse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97170" y="645068"/>
            <a:ext cx="252412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</a:rPr>
              <a:t>La </a:t>
            </a:r>
            <a:r>
              <a:rPr sz="1800" spc="-5" dirty="0">
                <a:solidFill>
                  <a:srgbClr val="FFFFFF"/>
                </a:solidFill>
              </a:rPr>
              <a:t>soglia di povertà </a:t>
            </a:r>
            <a:r>
              <a:rPr sz="1800" dirty="0">
                <a:solidFill>
                  <a:srgbClr val="FFFFFF"/>
                </a:solidFill>
              </a:rPr>
              <a:t>e </a:t>
            </a:r>
            <a:r>
              <a:rPr sz="1800" spc="-5" dirty="0">
                <a:solidFill>
                  <a:srgbClr val="FFFFFF"/>
                </a:solidFill>
              </a:rPr>
              <a:t>la  definizione </a:t>
            </a:r>
            <a:r>
              <a:rPr sz="1800" spc="-10" dirty="0">
                <a:solidFill>
                  <a:srgbClr val="FFFFFF"/>
                </a:solidFill>
              </a:rPr>
              <a:t>del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povero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833119" y="1724568"/>
            <a:ext cx="257683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spreco di risorse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lo  sviluppo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non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sostenibile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3070" y="1915159"/>
            <a:ext cx="1739264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risorsa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acqua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3119" y="4579620"/>
            <a:ext cx="158750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risorsa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cibo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5900" y="4579620"/>
            <a:ext cx="230759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Energia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popolazione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33600" y="5275579"/>
            <a:ext cx="1436370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95700" y="609600"/>
            <a:ext cx="1337310" cy="1672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4800" y="711108"/>
            <a:ext cx="4157345" cy="321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Questo gioco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voleva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significare che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nel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Mondo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consumo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alimentare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presenta  delle grosse disuguaglianze.  l’alimentazione risulta enormemente  squilibrata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tra 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paesi del Nord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  Sud: C’è chi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ne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riceve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una quantità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eccessiva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poi la spreca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chi,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invece,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riceve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minima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quantità che 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volte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non 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sufficiente neanche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per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lang="it-IT" spc="-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800" spc="-10" dirty="0" smtClean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lang="it-IT" sz="1800" spc="-1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pravvivere</a:t>
            </a:r>
            <a:r>
              <a:rPr lang="it-IT" sz="1800" spc="-10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6773" y="245650"/>
            <a:ext cx="108197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09615">
              <a:lnSpc>
                <a:spcPct val="100000"/>
              </a:lnSpc>
            </a:pPr>
            <a:r>
              <a:rPr lang="it-IT"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LO SPRECO </a:t>
            </a:r>
            <a:r>
              <a:rPr lang="it-IT" sz="1800" b="1" spc="5" dirty="0">
                <a:solidFill>
                  <a:srgbClr val="000000"/>
                </a:solidFill>
                <a:latin typeface="Comic Sans MS"/>
                <a:cs typeface="Comic Sans MS"/>
              </a:rPr>
              <a:t>DI</a:t>
            </a:r>
            <a:r>
              <a:rPr lang="it-IT" sz="1800" b="1" spc="-6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it-IT"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RISORSE</a:t>
            </a:r>
            <a:endParaRPr sz="18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970" y="906780"/>
            <a:ext cx="2660650" cy="39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0" y="3657600"/>
            <a:ext cx="3199764" cy="3129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750" y="5013959"/>
            <a:ext cx="2305050" cy="139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4070" y="3213100"/>
            <a:ext cx="2343150" cy="35687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2920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29"/>
              </a:spcBef>
            </a:pP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GLOBALIZZAZIONE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4579" y="3937000"/>
            <a:ext cx="71374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W.T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0059" y="4009390"/>
            <a:ext cx="67246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O.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.U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3900" y="2496820"/>
            <a:ext cx="52197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ke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709" y="1417320"/>
            <a:ext cx="132588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McDonald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’</a:t>
            </a:r>
            <a:r>
              <a:rPr sz="18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767079"/>
            <a:ext cx="79756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Cultura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59" y="2496820"/>
            <a:ext cx="108775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chezza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5250" y="3935729"/>
            <a:ext cx="64325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Ter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ra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7940" y="2065020"/>
            <a:ext cx="104965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Ambiente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6319" y="5083809"/>
            <a:ext cx="79819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Politica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1600" y="3289300"/>
            <a:ext cx="37719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G.8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0209" y="2496820"/>
            <a:ext cx="73469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O.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3450" y="2496820"/>
            <a:ext cx="94043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.T.O.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0560" y="6242050"/>
            <a:ext cx="96710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Internet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5900" y="979170"/>
            <a:ext cx="147447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Immigrazione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135889"/>
            <a:ext cx="9144000" cy="44830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R="882015" algn="r">
              <a:lnSpc>
                <a:spcPct val="100000"/>
              </a:lnSpc>
              <a:spcBef>
                <a:spcPts val="1170"/>
              </a:spcBef>
            </a:pPr>
            <a:r>
              <a:rPr sz="1800" spc="-5" dirty="0">
                <a:latin typeface="Arial"/>
                <a:cs typeface="Arial"/>
              </a:rPr>
              <a:t>Guerr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1690" y="2567940"/>
            <a:ext cx="90487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Sv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luppo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4070" y="911859"/>
            <a:ext cx="146558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Informazione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38580" y="1991359"/>
            <a:ext cx="77851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St</a:t>
            </a:r>
            <a:r>
              <a:rPr sz="1800" spc="10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66640" y="4512309"/>
            <a:ext cx="136715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Intercultura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7989" y="979170"/>
            <a:ext cx="111252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Territorio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04720" y="3289300"/>
            <a:ext cx="441959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.V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0409" y="5017770"/>
            <a:ext cx="155067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Lingue</a:t>
            </a:r>
            <a:r>
              <a:rPr sz="18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diverse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92109" y="5660390"/>
            <a:ext cx="107315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Geografia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9169" y="3464559"/>
            <a:ext cx="95123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ot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29830" y="3792220"/>
            <a:ext cx="92011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revetti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6909" y="860968"/>
            <a:ext cx="1357630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3910" marR="5080">
              <a:lnSpc>
                <a:spcPct val="116700"/>
              </a:lnSpc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Voli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aerei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Economia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64169" y="3073400"/>
            <a:ext cx="83502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Società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72100" y="1488440"/>
            <a:ext cx="56134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Paesi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0190" y="4076700"/>
            <a:ext cx="2095500" cy="278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740410" indent="433070">
              <a:lnSpc>
                <a:spcPct val="1824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Gemellaggio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88379" y="5083809"/>
            <a:ext cx="82740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Energia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11009" y="4367529"/>
            <a:ext cx="128651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Consumismo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19729" y="1704340"/>
            <a:ext cx="146113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Lingua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franca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04690" y="5591809"/>
            <a:ext cx="140716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Integrazione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3659" y="6242050"/>
            <a:ext cx="207391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Sicurezza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mondiale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-563722" y="181161"/>
            <a:ext cx="93011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78295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BRAINSTORMING</a:t>
            </a:r>
          </a:p>
        </p:txBody>
      </p:sp>
      <p:sp>
        <p:nvSpPr>
          <p:cNvPr id="42" name="object 42"/>
          <p:cNvSpPr/>
          <p:nvPr/>
        </p:nvSpPr>
        <p:spPr>
          <a:xfrm>
            <a:off x="250190" y="4076700"/>
            <a:ext cx="2089150" cy="2781300"/>
          </a:xfrm>
          <a:custGeom>
            <a:avLst/>
            <a:gdLst/>
            <a:ahLst/>
            <a:cxnLst/>
            <a:rect l="l" t="t" r="r" b="b"/>
            <a:pathLst>
              <a:path w="2089150" h="2781300">
                <a:moveTo>
                  <a:pt x="2089150" y="2781300"/>
                </a:moveTo>
                <a:lnTo>
                  <a:pt x="0" y="2781300"/>
                </a:lnTo>
                <a:lnTo>
                  <a:pt x="0" y="0"/>
                </a:lnTo>
                <a:lnTo>
                  <a:pt x="2089150" y="0"/>
                </a:lnTo>
                <a:lnTo>
                  <a:pt x="2089150" y="27813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27659" y="4107748"/>
            <a:ext cx="1869439" cy="274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6225">
              <a:lnSpc>
                <a:spcPct val="116399"/>
              </a:lnSpc>
            </a:pP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Questo è </a:t>
            </a:r>
            <a:r>
              <a:rPr sz="1400" spc="10" dirty="0">
                <a:solidFill>
                  <a:schemeClr val="bg1"/>
                </a:solidFill>
                <a:latin typeface="Comic Sans MS"/>
                <a:cs typeface="Comic Sans MS"/>
              </a:rPr>
              <a:t>il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primo 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lavoro che abbiamo  svolto nell’</a:t>
            </a:r>
            <a:r>
              <a:rPr sz="1400" spc="-5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ambito</a:t>
            </a:r>
            <a:endParaRPr sz="14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5080">
              <a:lnSpc>
                <a:spcPct val="116399"/>
              </a:lnSpc>
              <a:spcBef>
                <a:spcPts val="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dell’attività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sulla 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Globalizzazione.  Abbiamo realizzato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un 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brainstorming con le 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prime parole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che ci  venivano in mente  rispetto </a:t>
            </a:r>
            <a:r>
              <a:rPr sz="1400" dirty="0">
                <a:solidFill>
                  <a:schemeClr val="bg1"/>
                </a:solidFill>
                <a:latin typeface="Comic Sans MS"/>
                <a:cs typeface="Comic Sans MS"/>
              </a:rPr>
              <a:t>a questo  </a:t>
            </a: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fenomeno.</a:t>
            </a:r>
            <a:endParaRPr sz="14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4114" y="3880929"/>
            <a:ext cx="4455795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4495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Tuttavia,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necessario esprimere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misurazione dei vari paesi nella stessa  unità di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misura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per consentire la  comparazione dei</a:t>
            </a:r>
            <a:r>
              <a:rPr sz="18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dati</a:t>
            </a:r>
            <a:endParaRPr sz="1800" dirty="0">
              <a:latin typeface="Comic Sans MS"/>
              <a:cs typeface="Comic Sans MS"/>
            </a:endParaRPr>
          </a:p>
          <a:p>
            <a:pPr marL="12700" marR="220979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World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Bank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definisce “poveri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“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tutti  coloro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vivono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meno di un euro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  giorno convertito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valuta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locale.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Chi invece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guadagna,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dollari,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meno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0.83 centesimi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considerato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poverissimo.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850" y="3284220"/>
            <a:ext cx="4058920" cy="267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120" y="690880"/>
            <a:ext cx="4105910" cy="308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659" y="717458"/>
            <a:ext cx="3943985" cy="257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34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Per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misurare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povertà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utilizzato  il cosiddetto metodo della “soglia di  povertà” per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il quale una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persona si  definisce povera se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non 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 grado di  soddisfare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suoi bisogni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primari.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Ogni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governo definisce la soglia di  povertà in rapporto ai propri livelli di  sviluppo, normative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valori.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29200" y="247570"/>
            <a:ext cx="4114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2055">
              <a:lnSpc>
                <a:spcPct val="100000"/>
              </a:lnSpc>
            </a:pPr>
            <a:r>
              <a:rPr lang="it-IT" sz="1800" b="1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La soglia di povertà</a:t>
            </a:r>
            <a:endParaRPr sz="18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789848"/>
            <a:ext cx="3361054" cy="321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  <a:tabLst>
                <a:tab pos="244475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Grafico</a:t>
            </a:r>
            <a:r>
              <a:rPr sz="1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vedete	sopra</a:t>
            </a:r>
            <a:r>
              <a:rPr sz="18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mostra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quanto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sia indecente la  situazione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economica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della  popolazione globale. Il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dato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che  salta subito all’occhio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quello  dei poveri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rappresentano  ben il 64% della popolazione  globale. Questo triste dato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purtroppo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delle facce  peggiori della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globalizzazione.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7464" y="713104"/>
            <a:ext cx="4739639" cy="3219450"/>
          </a:xfrm>
          <a:custGeom>
            <a:avLst/>
            <a:gdLst/>
            <a:ahLst/>
            <a:cxnLst/>
            <a:rect l="l" t="t" r="r" b="b"/>
            <a:pathLst>
              <a:path w="5030470" h="3219450">
                <a:moveTo>
                  <a:pt x="0" y="3219450"/>
                </a:moveTo>
                <a:lnTo>
                  <a:pt x="5030470" y="3219450"/>
                </a:lnTo>
                <a:lnTo>
                  <a:pt x="5030470" y="0"/>
                </a:lnTo>
                <a:lnTo>
                  <a:pt x="0" y="0"/>
                </a:lnTo>
                <a:lnTo>
                  <a:pt x="0" y="3219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8079" y="745490"/>
            <a:ext cx="5030470" cy="3219450"/>
          </a:xfrm>
          <a:custGeom>
            <a:avLst/>
            <a:gdLst/>
            <a:ahLst/>
            <a:cxnLst/>
            <a:rect l="l" t="t" r="r" b="b"/>
            <a:pathLst>
              <a:path w="5030470" h="3219450">
                <a:moveTo>
                  <a:pt x="0" y="3219450"/>
                </a:moveTo>
                <a:lnTo>
                  <a:pt x="5030470" y="3219450"/>
                </a:lnTo>
                <a:lnTo>
                  <a:pt x="5030470" y="0"/>
                </a:lnTo>
                <a:lnTo>
                  <a:pt x="0" y="0"/>
                </a:lnTo>
                <a:lnTo>
                  <a:pt x="0" y="32194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5079" y="2207260"/>
            <a:ext cx="499109" cy="518159"/>
          </a:xfrm>
          <a:custGeom>
            <a:avLst/>
            <a:gdLst/>
            <a:ahLst/>
            <a:cxnLst/>
            <a:rect l="l" t="t" r="r" b="b"/>
            <a:pathLst>
              <a:path w="499110" h="518160">
                <a:moveTo>
                  <a:pt x="0" y="0"/>
                </a:moveTo>
                <a:lnTo>
                  <a:pt x="0" y="285750"/>
                </a:lnTo>
                <a:lnTo>
                  <a:pt x="499110" y="518160"/>
                </a:lnTo>
                <a:lnTo>
                  <a:pt x="499110" y="232410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5079" y="2207260"/>
            <a:ext cx="499109" cy="518159"/>
          </a:xfrm>
          <a:custGeom>
            <a:avLst/>
            <a:gdLst/>
            <a:ahLst/>
            <a:cxnLst/>
            <a:rect l="l" t="t" r="r" b="b"/>
            <a:pathLst>
              <a:path w="499110" h="518160">
                <a:moveTo>
                  <a:pt x="499110" y="232410"/>
                </a:moveTo>
                <a:lnTo>
                  <a:pt x="0" y="0"/>
                </a:lnTo>
                <a:lnTo>
                  <a:pt x="0" y="285750"/>
                </a:lnTo>
                <a:lnTo>
                  <a:pt x="499110" y="518160"/>
                </a:lnTo>
                <a:lnTo>
                  <a:pt x="499110" y="23241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5079" y="2174239"/>
            <a:ext cx="499109" cy="265430"/>
          </a:xfrm>
          <a:custGeom>
            <a:avLst/>
            <a:gdLst/>
            <a:ahLst/>
            <a:cxnLst/>
            <a:rect l="l" t="t" r="r" b="b"/>
            <a:pathLst>
              <a:path w="499110" h="265430">
                <a:moveTo>
                  <a:pt x="499110" y="0"/>
                </a:moveTo>
                <a:lnTo>
                  <a:pt x="243840" y="0"/>
                </a:lnTo>
                <a:lnTo>
                  <a:pt x="191770" y="11430"/>
                </a:lnTo>
                <a:lnTo>
                  <a:pt x="160020" y="11430"/>
                </a:lnTo>
                <a:lnTo>
                  <a:pt x="106680" y="21589"/>
                </a:lnTo>
                <a:lnTo>
                  <a:pt x="33020" y="21589"/>
                </a:lnTo>
                <a:lnTo>
                  <a:pt x="0" y="33020"/>
                </a:lnTo>
                <a:lnTo>
                  <a:pt x="499110" y="265430"/>
                </a:lnTo>
                <a:lnTo>
                  <a:pt x="49911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5079" y="2174239"/>
            <a:ext cx="499109" cy="265430"/>
          </a:xfrm>
          <a:custGeom>
            <a:avLst/>
            <a:gdLst/>
            <a:ahLst/>
            <a:cxnLst/>
            <a:rect l="l" t="t" r="r" b="b"/>
            <a:pathLst>
              <a:path w="499110" h="265430">
                <a:moveTo>
                  <a:pt x="0" y="33020"/>
                </a:moveTo>
                <a:lnTo>
                  <a:pt x="33020" y="21589"/>
                </a:lnTo>
                <a:lnTo>
                  <a:pt x="74930" y="21589"/>
                </a:lnTo>
                <a:lnTo>
                  <a:pt x="106680" y="21589"/>
                </a:lnTo>
                <a:lnTo>
                  <a:pt x="160020" y="11430"/>
                </a:lnTo>
                <a:lnTo>
                  <a:pt x="191770" y="11430"/>
                </a:lnTo>
                <a:lnTo>
                  <a:pt x="243840" y="0"/>
                </a:lnTo>
                <a:lnTo>
                  <a:pt x="499110" y="0"/>
                </a:lnTo>
                <a:lnTo>
                  <a:pt x="499110" y="265430"/>
                </a:lnTo>
                <a:lnTo>
                  <a:pt x="0" y="3302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2329" y="2312670"/>
            <a:ext cx="868680" cy="422909"/>
          </a:xfrm>
          <a:custGeom>
            <a:avLst/>
            <a:gdLst/>
            <a:ahLst/>
            <a:cxnLst/>
            <a:rect l="l" t="t" r="r" b="b"/>
            <a:pathLst>
              <a:path w="868679" h="422910">
                <a:moveTo>
                  <a:pt x="0" y="0"/>
                </a:moveTo>
                <a:lnTo>
                  <a:pt x="0" y="285750"/>
                </a:lnTo>
                <a:lnTo>
                  <a:pt x="868680" y="422909"/>
                </a:lnTo>
                <a:lnTo>
                  <a:pt x="868680" y="137159"/>
                </a:lnTo>
                <a:lnTo>
                  <a:pt x="0" y="0"/>
                </a:lnTo>
                <a:close/>
              </a:path>
            </a:pathLst>
          </a:custGeom>
          <a:solidFill>
            <a:srgbClr val="7F7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2329" y="2312670"/>
            <a:ext cx="868680" cy="422909"/>
          </a:xfrm>
          <a:custGeom>
            <a:avLst/>
            <a:gdLst/>
            <a:ahLst/>
            <a:cxnLst/>
            <a:rect l="l" t="t" r="r" b="b"/>
            <a:pathLst>
              <a:path w="868679" h="422910">
                <a:moveTo>
                  <a:pt x="868680" y="137159"/>
                </a:moveTo>
                <a:lnTo>
                  <a:pt x="0" y="0"/>
                </a:lnTo>
                <a:lnTo>
                  <a:pt x="0" y="285750"/>
                </a:lnTo>
                <a:lnTo>
                  <a:pt x="868680" y="422909"/>
                </a:lnTo>
                <a:lnTo>
                  <a:pt x="868680" y="13715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2170" y="2217420"/>
            <a:ext cx="878840" cy="232410"/>
          </a:xfrm>
          <a:custGeom>
            <a:avLst/>
            <a:gdLst/>
            <a:ahLst/>
            <a:cxnLst/>
            <a:rect l="l" t="t" r="r" b="b"/>
            <a:pathLst>
              <a:path w="878839" h="232410">
                <a:moveTo>
                  <a:pt x="381000" y="0"/>
                </a:moveTo>
                <a:lnTo>
                  <a:pt x="349250" y="0"/>
                </a:lnTo>
                <a:lnTo>
                  <a:pt x="307339" y="10159"/>
                </a:lnTo>
                <a:lnTo>
                  <a:pt x="275589" y="21589"/>
                </a:lnTo>
                <a:lnTo>
                  <a:pt x="232409" y="21589"/>
                </a:lnTo>
                <a:lnTo>
                  <a:pt x="200659" y="31750"/>
                </a:lnTo>
                <a:lnTo>
                  <a:pt x="180339" y="31750"/>
                </a:lnTo>
                <a:lnTo>
                  <a:pt x="137159" y="41909"/>
                </a:lnTo>
                <a:lnTo>
                  <a:pt x="116839" y="52069"/>
                </a:lnTo>
                <a:lnTo>
                  <a:pt x="73659" y="63500"/>
                </a:lnTo>
                <a:lnTo>
                  <a:pt x="53339" y="73659"/>
                </a:lnTo>
                <a:lnTo>
                  <a:pt x="21589" y="83819"/>
                </a:lnTo>
                <a:lnTo>
                  <a:pt x="0" y="95250"/>
                </a:lnTo>
                <a:lnTo>
                  <a:pt x="878839" y="232409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2170" y="2217420"/>
            <a:ext cx="878840" cy="232410"/>
          </a:xfrm>
          <a:custGeom>
            <a:avLst/>
            <a:gdLst/>
            <a:ahLst/>
            <a:cxnLst/>
            <a:rect l="l" t="t" r="r" b="b"/>
            <a:pathLst>
              <a:path w="878839" h="232410">
                <a:moveTo>
                  <a:pt x="0" y="95250"/>
                </a:moveTo>
                <a:lnTo>
                  <a:pt x="21589" y="83819"/>
                </a:lnTo>
                <a:lnTo>
                  <a:pt x="53339" y="73659"/>
                </a:lnTo>
                <a:lnTo>
                  <a:pt x="73659" y="63500"/>
                </a:lnTo>
                <a:lnTo>
                  <a:pt x="116839" y="52069"/>
                </a:lnTo>
                <a:lnTo>
                  <a:pt x="137159" y="41909"/>
                </a:lnTo>
                <a:lnTo>
                  <a:pt x="180339" y="31750"/>
                </a:lnTo>
                <a:lnTo>
                  <a:pt x="200659" y="31750"/>
                </a:lnTo>
                <a:lnTo>
                  <a:pt x="232409" y="21589"/>
                </a:lnTo>
                <a:lnTo>
                  <a:pt x="275589" y="21589"/>
                </a:lnTo>
                <a:lnTo>
                  <a:pt x="307339" y="10159"/>
                </a:lnTo>
                <a:lnTo>
                  <a:pt x="349250" y="0"/>
                </a:lnTo>
                <a:lnTo>
                  <a:pt x="381000" y="0"/>
                </a:lnTo>
                <a:lnTo>
                  <a:pt x="878839" y="232409"/>
                </a:lnTo>
                <a:lnTo>
                  <a:pt x="0" y="9525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1829" y="2481579"/>
            <a:ext cx="233679" cy="434340"/>
          </a:xfrm>
          <a:custGeom>
            <a:avLst/>
            <a:gdLst/>
            <a:ahLst/>
            <a:cxnLst/>
            <a:rect l="l" t="t" r="r" b="b"/>
            <a:pathLst>
              <a:path w="233679" h="434339">
                <a:moveTo>
                  <a:pt x="0" y="0"/>
                </a:moveTo>
                <a:lnTo>
                  <a:pt x="0" y="285750"/>
                </a:lnTo>
                <a:lnTo>
                  <a:pt x="10160" y="297180"/>
                </a:lnTo>
                <a:lnTo>
                  <a:pt x="21590" y="317500"/>
                </a:lnTo>
                <a:lnTo>
                  <a:pt x="43180" y="339090"/>
                </a:lnTo>
                <a:lnTo>
                  <a:pt x="53340" y="350520"/>
                </a:lnTo>
                <a:lnTo>
                  <a:pt x="63500" y="360680"/>
                </a:lnTo>
                <a:lnTo>
                  <a:pt x="106680" y="381000"/>
                </a:lnTo>
                <a:lnTo>
                  <a:pt x="127000" y="392430"/>
                </a:lnTo>
                <a:lnTo>
                  <a:pt x="148590" y="402590"/>
                </a:lnTo>
                <a:lnTo>
                  <a:pt x="180340" y="412750"/>
                </a:lnTo>
                <a:lnTo>
                  <a:pt x="201930" y="424180"/>
                </a:lnTo>
                <a:lnTo>
                  <a:pt x="233680" y="434340"/>
                </a:lnTo>
                <a:lnTo>
                  <a:pt x="233680" y="148590"/>
                </a:lnTo>
                <a:lnTo>
                  <a:pt x="201930" y="138430"/>
                </a:lnTo>
                <a:lnTo>
                  <a:pt x="180340" y="127000"/>
                </a:lnTo>
                <a:lnTo>
                  <a:pt x="148590" y="116840"/>
                </a:lnTo>
                <a:lnTo>
                  <a:pt x="127000" y="106680"/>
                </a:lnTo>
                <a:lnTo>
                  <a:pt x="106680" y="95250"/>
                </a:lnTo>
                <a:lnTo>
                  <a:pt x="63500" y="74930"/>
                </a:lnTo>
                <a:lnTo>
                  <a:pt x="53340" y="63500"/>
                </a:lnTo>
                <a:lnTo>
                  <a:pt x="21590" y="31750"/>
                </a:lnTo>
                <a:lnTo>
                  <a:pt x="10160" y="11430"/>
                </a:lnTo>
                <a:lnTo>
                  <a:pt x="0" y="0"/>
                </a:lnTo>
                <a:close/>
              </a:path>
            </a:pathLst>
          </a:custGeom>
          <a:solidFill>
            <a:srgbClr val="4C1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81829" y="2461260"/>
            <a:ext cx="233679" cy="454659"/>
          </a:xfrm>
          <a:custGeom>
            <a:avLst/>
            <a:gdLst/>
            <a:ahLst/>
            <a:cxnLst/>
            <a:rect l="l" t="t" r="r" b="b"/>
            <a:pathLst>
              <a:path w="233679" h="454660">
                <a:moveTo>
                  <a:pt x="233680" y="168910"/>
                </a:moveTo>
                <a:lnTo>
                  <a:pt x="201930" y="158750"/>
                </a:lnTo>
                <a:lnTo>
                  <a:pt x="180340" y="147319"/>
                </a:lnTo>
                <a:lnTo>
                  <a:pt x="148590" y="137160"/>
                </a:lnTo>
                <a:lnTo>
                  <a:pt x="127000" y="127000"/>
                </a:lnTo>
                <a:lnTo>
                  <a:pt x="106680" y="115569"/>
                </a:lnTo>
                <a:lnTo>
                  <a:pt x="85090" y="105410"/>
                </a:lnTo>
                <a:lnTo>
                  <a:pt x="63500" y="95250"/>
                </a:lnTo>
                <a:lnTo>
                  <a:pt x="53340" y="83819"/>
                </a:lnTo>
                <a:lnTo>
                  <a:pt x="43180" y="73660"/>
                </a:lnTo>
                <a:lnTo>
                  <a:pt x="21590" y="52069"/>
                </a:lnTo>
                <a:lnTo>
                  <a:pt x="10160" y="31750"/>
                </a:lnTo>
                <a:lnTo>
                  <a:pt x="0" y="20319"/>
                </a:lnTo>
                <a:lnTo>
                  <a:pt x="0" y="10160"/>
                </a:lnTo>
                <a:lnTo>
                  <a:pt x="0" y="0"/>
                </a:lnTo>
                <a:lnTo>
                  <a:pt x="0" y="285750"/>
                </a:lnTo>
                <a:lnTo>
                  <a:pt x="0" y="295910"/>
                </a:lnTo>
                <a:lnTo>
                  <a:pt x="0" y="306069"/>
                </a:lnTo>
                <a:lnTo>
                  <a:pt x="10160" y="317500"/>
                </a:lnTo>
                <a:lnTo>
                  <a:pt x="21590" y="337819"/>
                </a:lnTo>
                <a:lnTo>
                  <a:pt x="43180" y="359410"/>
                </a:lnTo>
                <a:lnTo>
                  <a:pt x="53340" y="370839"/>
                </a:lnTo>
                <a:lnTo>
                  <a:pt x="63500" y="381000"/>
                </a:lnTo>
                <a:lnTo>
                  <a:pt x="85090" y="391160"/>
                </a:lnTo>
                <a:lnTo>
                  <a:pt x="106680" y="401319"/>
                </a:lnTo>
                <a:lnTo>
                  <a:pt x="127000" y="412750"/>
                </a:lnTo>
                <a:lnTo>
                  <a:pt x="148590" y="422910"/>
                </a:lnTo>
                <a:lnTo>
                  <a:pt x="180340" y="433069"/>
                </a:lnTo>
                <a:lnTo>
                  <a:pt x="201930" y="444500"/>
                </a:lnTo>
                <a:lnTo>
                  <a:pt x="233680" y="454660"/>
                </a:lnTo>
                <a:lnTo>
                  <a:pt x="233680" y="16891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5670" y="2461260"/>
            <a:ext cx="783590" cy="454659"/>
          </a:xfrm>
          <a:custGeom>
            <a:avLst/>
            <a:gdLst/>
            <a:ahLst/>
            <a:cxnLst/>
            <a:rect l="l" t="t" r="r" b="b"/>
            <a:pathLst>
              <a:path w="783589" h="454660">
                <a:moveTo>
                  <a:pt x="783589" y="0"/>
                </a:moveTo>
                <a:lnTo>
                  <a:pt x="0" y="168910"/>
                </a:lnTo>
                <a:lnTo>
                  <a:pt x="0" y="454660"/>
                </a:lnTo>
                <a:lnTo>
                  <a:pt x="783589" y="285750"/>
                </a:lnTo>
                <a:lnTo>
                  <a:pt x="783589" y="0"/>
                </a:lnTo>
                <a:close/>
              </a:path>
            </a:pathLst>
          </a:custGeom>
          <a:solidFill>
            <a:srgbClr val="4C1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5670" y="2461260"/>
            <a:ext cx="783590" cy="454659"/>
          </a:xfrm>
          <a:custGeom>
            <a:avLst/>
            <a:gdLst/>
            <a:ahLst/>
            <a:cxnLst/>
            <a:rect l="l" t="t" r="r" b="b"/>
            <a:pathLst>
              <a:path w="783589" h="454660">
                <a:moveTo>
                  <a:pt x="783589" y="0"/>
                </a:moveTo>
                <a:lnTo>
                  <a:pt x="0" y="168910"/>
                </a:lnTo>
                <a:lnTo>
                  <a:pt x="0" y="454660"/>
                </a:lnTo>
                <a:lnTo>
                  <a:pt x="783589" y="285750"/>
                </a:lnTo>
                <a:lnTo>
                  <a:pt x="783589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1829" y="2322829"/>
            <a:ext cx="1027430" cy="307340"/>
          </a:xfrm>
          <a:custGeom>
            <a:avLst/>
            <a:gdLst/>
            <a:ahLst/>
            <a:cxnLst/>
            <a:rect l="l" t="t" r="r" b="b"/>
            <a:pathLst>
              <a:path w="1027429" h="307339">
                <a:moveTo>
                  <a:pt x="148590" y="0"/>
                </a:moveTo>
                <a:lnTo>
                  <a:pt x="127000" y="11430"/>
                </a:lnTo>
                <a:lnTo>
                  <a:pt x="106680" y="11430"/>
                </a:lnTo>
                <a:lnTo>
                  <a:pt x="85090" y="31750"/>
                </a:lnTo>
                <a:lnTo>
                  <a:pt x="63500" y="43180"/>
                </a:lnTo>
                <a:lnTo>
                  <a:pt x="43180" y="63500"/>
                </a:lnTo>
                <a:lnTo>
                  <a:pt x="21590" y="73660"/>
                </a:lnTo>
                <a:lnTo>
                  <a:pt x="21590" y="85090"/>
                </a:lnTo>
                <a:lnTo>
                  <a:pt x="10160" y="95250"/>
                </a:lnTo>
                <a:lnTo>
                  <a:pt x="0" y="116840"/>
                </a:lnTo>
                <a:lnTo>
                  <a:pt x="0" y="158750"/>
                </a:lnTo>
                <a:lnTo>
                  <a:pt x="10160" y="170180"/>
                </a:lnTo>
                <a:lnTo>
                  <a:pt x="21590" y="190500"/>
                </a:lnTo>
                <a:lnTo>
                  <a:pt x="53340" y="222250"/>
                </a:lnTo>
                <a:lnTo>
                  <a:pt x="63500" y="233680"/>
                </a:lnTo>
                <a:lnTo>
                  <a:pt x="106680" y="254000"/>
                </a:lnTo>
                <a:lnTo>
                  <a:pt x="127000" y="265430"/>
                </a:lnTo>
                <a:lnTo>
                  <a:pt x="148590" y="275590"/>
                </a:lnTo>
                <a:lnTo>
                  <a:pt x="180340" y="285750"/>
                </a:lnTo>
                <a:lnTo>
                  <a:pt x="201930" y="297180"/>
                </a:lnTo>
                <a:lnTo>
                  <a:pt x="233680" y="307340"/>
                </a:lnTo>
                <a:lnTo>
                  <a:pt x="1027430" y="138430"/>
                </a:lnTo>
                <a:lnTo>
                  <a:pt x="148590" y="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1829" y="2322829"/>
            <a:ext cx="1027430" cy="307340"/>
          </a:xfrm>
          <a:custGeom>
            <a:avLst/>
            <a:gdLst/>
            <a:ahLst/>
            <a:cxnLst/>
            <a:rect l="l" t="t" r="r" b="b"/>
            <a:pathLst>
              <a:path w="1027429" h="307339">
                <a:moveTo>
                  <a:pt x="233680" y="307340"/>
                </a:moveTo>
                <a:lnTo>
                  <a:pt x="201930" y="297180"/>
                </a:lnTo>
                <a:lnTo>
                  <a:pt x="180340" y="285750"/>
                </a:lnTo>
                <a:lnTo>
                  <a:pt x="148590" y="275590"/>
                </a:lnTo>
                <a:lnTo>
                  <a:pt x="127000" y="265430"/>
                </a:lnTo>
                <a:lnTo>
                  <a:pt x="106680" y="254000"/>
                </a:lnTo>
                <a:lnTo>
                  <a:pt x="85090" y="243840"/>
                </a:lnTo>
                <a:lnTo>
                  <a:pt x="63500" y="233680"/>
                </a:lnTo>
                <a:lnTo>
                  <a:pt x="53340" y="222250"/>
                </a:lnTo>
                <a:lnTo>
                  <a:pt x="43180" y="212090"/>
                </a:lnTo>
                <a:lnTo>
                  <a:pt x="21590" y="190500"/>
                </a:lnTo>
                <a:lnTo>
                  <a:pt x="10160" y="170180"/>
                </a:lnTo>
                <a:lnTo>
                  <a:pt x="0" y="158750"/>
                </a:lnTo>
                <a:lnTo>
                  <a:pt x="0" y="148590"/>
                </a:lnTo>
                <a:lnTo>
                  <a:pt x="0" y="138430"/>
                </a:lnTo>
                <a:lnTo>
                  <a:pt x="0" y="116840"/>
                </a:lnTo>
                <a:lnTo>
                  <a:pt x="10160" y="95250"/>
                </a:lnTo>
                <a:lnTo>
                  <a:pt x="21590" y="85090"/>
                </a:lnTo>
                <a:lnTo>
                  <a:pt x="21590" y="73660"/>
                </a:lnTo>
                <a:lnTo>
                  <a:pt x="43180" y="63500"/>
                </a:lnTo>
                <a:lnTo>
                  <a:pt x="53340" y="53340"/>
                </a:lnTo>
                <a:lnTo>
                  <a:pt x="63500" y="43180"/>
                </a:lnTo>
                <a:lnTo>
                  <a:pt x="85090" y="31750"/>
                </a:lnTo>
                <a:lnTo>
                  <a:pt x="106680" y="11430"/>
                </a:lnTo>
                <a:lnTo>
                  <a:pt x="127000" y="11430"/>
                </a:lnTo>
                <a:lnTo>
                  <a:pt x="148590" y="0"/>
                </a:lnTo>
                <a:lnTo>
                  <a:pt x="1027430" y="138430"/>
                </a:lnTo>
                <a:lnTo>
                  <a:pt x="233680" y="3073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94579" y="2481579"/>
            <a:ext cx="1822450" cy="541020"/>
          </a:xfrm>
          <a:custGeom>
            <a:avLst/>
            <a:gdLst/>
            <a:ahLst/>
            <a:cxnLst/>
            <a:rect l="l" t="t" r="r" b="b"/>
            <a:pathLst>
              <a:path w="1822450" h="541019">
                <a:moveTo>
                  <a:pt x="975360" y="529590"/>
                </a:moveTo>
                <a:lnTo>
                  <a:pt x="636270" y="529590"/>
                </a:lnTo>
                <a:lnTo>
                  <a:pt x="689610" y="541020"/>
                </a:lnTo>
                <a:lnTo>
                  <a:pt x="922020" y="541020"/>
                </a:lnTo>
                <a:lnTo>
                  <a:pt x="975360" y="529590"/>
                </a:lnTo>
                <a:close/>
              </a:path>
              <a:path w="1822450" h="541019">
                <a:moveTo>
                  <a:pt x="1144270" y="519430"/>
                </a:moveTo>
                <a:lnTo>
                  <a:pt x="455930" y="519430"/>
                </a:lnTo>
                <a:lnTo>
                  <a:pt x="509270" y="529590"/>
                </a:lnTo>
                <a:lnTo>
                  <a:pt x="1092200" y="529590"/>
                </a:lnTo>
                <a:lnTo>
                  <a:pt x="1144270" y="519430"/>
                </a:lnTo>
                <a:close/>
              </a:path>
              <a:path w="1822450" h="541019">
                <a:moveTo>
                  <a:pt x="1229360" y="508000"/>
                </a:moveTo>
                <a:lnTo>
                  <a:pt x="328930" y="508000"/>
                </a:lnTo>
                <a:lnTo>
                  <a:pt x="370840" y="519430"/>
                </a:lnTo>
                <a:lnTo>
                  <a:pt x="1197610" y="519430"/>
                </a:lnTo>
                <a:lnTo>
                  <a:pt x="1229360" y="508000"/>
                </a:lnTo>
                <a:close/>
              </a:path>
              <a:path w="1822450" h="541019">
                <a:moveTo>
                  <a:pt x="0" y="158750"/>
                </a:moveTo>
                <a:lnTo>
                  <a:pt x="0" y="445770"/>
                </a:lnTo>
                <a:lnTo>
                  <a:pt x="43180" y="455930"/>
                </a:lnTo>
                <a:lnTo>
                  <a:pt x="63500" y="455930"/>
                </a:lnTo>
                <a:lnTo>
                  <a:pt x="106680" y="466090"/>
                </a:lnTo>
                <a:lnTo>
                  <a:pt x="128270" y="477520"/>
                </a:lnTo>
                <a:lnTo>
                  <a:pt x="170180" y="487680"/>
                </a:lnTo>
                <a:lnTo>
                  <a:pt x="223520" y="487680"/>
                </a:lnTo>
                <a:lnTo>
                  <a:pt x="243840" y="497840"/>
                </a:lnTo>
                <a:lnTo>
                  <a:pt x="297180" y="508000"/>
                </a:lnTo>
                <a:lnTo>
                  <a:pt x="1271270" y="508000"/>
                </a:lnTo>
                <a:lnTo>
                  <a:pt x="1303020" y="497840"/>
                </a:lnTo>
                <a:lnTo>
                  <a:pt x="1356360" y="497840"/>
                </a:lnTo>
                <a:lnTo>
                  <a:pt x="1398270" y="487680"/>
                </a:lnTo>
                <a:lnTo>
                  <a:pt x="1419860" y="477520"/>
                </a:lnTo>
                <a:lnTo>
                  <a:pt x="1461770" y="477520"/>
                </a:lnTo>
                <a:lnTo>
                  <a:pt x="1493520" y="466090"/>
                </a:lnTo>
                <a:lnTo>
                  <a:pt x="1536700" y="455930"/>
                </a:lnTo>
                <a:lnTo>
                  <a:pt x="1568450" y="445770"/>
                </a:lnTo>
                <a:lnTo>
                  <a:pt x="1588770" y="434340"/>
                </a:lnTo>
                <a:lnTo>
                  <a:pt x="1620520" y="424180"/>
                </a:lnTo>
                <a:lnTo>
                  <a:pt x="1642110" y="424180"/>
                </a:lnTo>
                <a:lnTo>
                  <a:pt x="1673860" y="412750"/>
                </a:lnTo>
                <a:lnTo>
                  <a:pt x="1695450" y="402590"/>
                </a:lnTo>
                <a:lnTo>
                  <a:pt x="1715770" y="392430"/>
                </a:lnTo>
                <a:lnTo>
                  <a:pt x="1737360" y="381000"/>
                </a:lnTo>
                <a:lnTo>
                  <a:pt x="1747520" y="370840"/>
                </a:lnTo>
                <a:lnTo>
                  <a:pt x="1769110" y="350520"/>
                </a:lnTo>
                <a:lnTo>
                  <a:pt x="1780540" y="350520"/>
                </a:lnTo>
                <a:lnTo>
                  <a:pt x="1790700" y="328930"/>
                </a:lnTo>
                <a:lnTo>
                  <a:pt x="1800860" y="317500"/>
                </a:lnTo>
                <a:lnTo>
                  <a:pt x="1812290" y="307340"/>
                </a:lnTo>
                <a:lnTo>
                  <a:pt x="1812290" y="297180"/>
                </a:lnTo>
                <a:lnTo>
                  <a:pt x="1822450" y="285750"/>
                </a:lnTo>
                <a:lnTo>
                  <a:pt x="1822450" y="254000"/>
                </a:lnTo>
                <a:lnTo>
                  <a:pt x="689610" y="254000"/>
                </a:lnTo>
                <a:lnTo>
                  <a:pt x="636270" y="243840"/>
                </a:lnTo>
                <a:lnTo>
                  <a:pt x="509270" y="243840"/>
                </a:lnTo>
                <a:lnTo>
                  <a:pt x="455930" y="233680"/>
                </a:lnTo>
                <a:lnTo>
                  <a:pt x="370840" y="233680"/>
                </a:lnTo>
                <a:lnTo>
                  <a:pt x="328930" y="223520"/>
                </a:lnTo>
                <a:lnTo>
                  <a:pt x="297180" y="223520"/>
                </a:lnTo>
                <a:lnTo>
                  <a:pt x="243840" y="212090"/>
                </a:lnTo>
                <a:lnTo>
                  <a:pt x="223520" y="201930"/>
                </a:lnTo>
                <a:lnTo>
                  <a:pt x="170180" y="201930"/>
                </a:lnTo>
                <a:lnTo>
                  <a:pt x="128270" y="190500"/>
                </a:lnTo>
                <a:lnTo>
                  <a:pt x="106680" y="180340"/>
                </a:lnTo>
                <a:lnTo>
                  <a:pt x="63500" y="170180"/>
                </a:lnTo>
                <a:lnTo>
                  <a:pt x="43180" y="170180"/>
                </a:lnTo>
                <a:lnTo>
                  <a:pt x="0" y="158750"/>
                </a:lnTo>
                <a:close/>
              </a:path>
              <a:path w="1822450" h="541019">
                <a:moveTo>
                  <a:pt x="1822450" y="0"/>
                </a:moveTo>
                <a:lnTo>
                  <a:pt x="1812290" y="11430"/>
                </a:lnTo>
                <a:lnTo>
                  <a:pt x="1812290" y="21590"/>
                </a:lnTo>
                <a:lnTo>
                  <a:pt x="1800860" y="31750"/>
                </a:lnTo>
                <a:lnTo>
                  <a:pt x="1790700" y="43180"/>
                </a:lnTo>
                <a:lnTo>
                  <a:pt x="1780540" y="63500"/>
                </a:lnTo>
                <a:lnTo>
                  <a:pt x="1769110" y="63500"/>
                </a:lnTo>
                <a:lnTo>
                  <a:pt x="1737360" y="95250"/>
                </a:lnTo>
                <a:lnTo>
                  <a:pt x="1695450" y="116840"/>
                </a:lnTo>
                <a:lnTo>
                  <a:pt x="1642110" y="138430"/>
                </a:lnTo>
                <a:lnTo>
                  <a:pt x="1620520" y="138430"/>
                </a:lnTo>
                <a:lnTo>
                  <a:pt x="1588770" y="148590"/>
                </a:lnTo>
                <a:lnTo>
                  <a:pt x="1568450" y="158750"/>
                </a:lnTo>
                <a:lnTo>
                  <a:pt x="1536700" y="170180"/>
                </a:lnTo>
                <a:lnTo>
                  <a:pt x="1493520" y="180340"/>
                </a:lnTo>
                <a:lnTo>
                  <a:pt x="1461770" y="190500"/>
                </a:lnTo>
                <a:lnTo>
                  <a:pt x="1419860" y="190500"/>
                </a:lnTo>
                <a:lnTo>
                  <a:pt x="1398270" y="201930"/>
                </a:lnTo>
                <a:lnTo>
                  <a:pt x="1356360" y="212090"/>
                </a:lnTo>
                <a:lnTo>
                  <a:pt x="1303020" y="212090"/>
                </a:lnTo>
                <a:lnTo>
                  <a:pt x="1271270" y="223520"/>
                </a:lnTo>
                <a:lnTo>
                  <a:pt x="1229360" y="223520"/>
                </a:lnTo>
                <a:lnTo>
                  <a:pt x="1197610" y="233680"/>
                </a:lnTo>
                <a:lnTo>
                  <a:pt x="1144270" y="233680"/>
                </a:lnTo>
                <a:lnTo>
                  <a:pt x="1092200" y="243840"/>
                </a:lnTo>
                <a:lnTo>
                  <a:pt x="975360" y="243840"/>
                </a:lnTo>
                <a:lnTo>
                  <a:pt x="922020" y="254000"/>
                </a:lnTo>
                <a:lnTo>
                  <a:pt x="1822450" y="254000"/>
                </a:lnTo>
                <a:lnTo>
                  <a:pt x="1822450" y="0"/>
                </a:lnTo>
                <a:close/>
              </a:path>
            </a:pathLst>
          </a:custGeom>
          <a:solidFill>
            <a:srgbClr val="4C4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94579" y="2471420"/>
            <a:ext cx="1822450" cy="551180"/>
          </a:xfrm>
          <a:custGeom>
            <a:avLst/>
            <a:gdLst/>
            <a:ahLst/>
            <a:cxnLst/>
            <a:rect l="l" t="t" r="r" b="b"/>
            <a:pathLst>
              <a:path w="1822450" h="551180">
                <a:moveTo>
                  <a:pt x="1822450" y="0"/>
                </a:moveTo>
                <a:lnTo>
                  <a:pt x="1822450" y="10159"/>
                </a:lnTo>
                <a:lnTo>
                  <a:pt x="1812290" y="21589"/>
                </a:lnTo>
                <a:lnTo>
                  <a:pt x="1812290" y="31750"/>
                </a:lnTo>
                <a:lnTo>
                  <a:pt x="1800860" y="41909"/>
                </a:lnTo>
                <a:lnTo>
                  <a:pt x="1790700" y="53339"/>
                </a:lnTo>
                <a:lnTo>
                  <a:pt x="1780540" y="73659"/>
                </a:lnTo>
                <a:lnTo>
                  <a:pt x="1769110" y="73659"/>
                </a:lnTo>
                <a:lnTo>
                  <a:pt x="1747520" y="95250"/>
                </a:lnTo>
                <a:lnTo>
                  <a:pt x="1737360" y="105409"/>
                </a:lnTo>
                <a:lnTo>
                  <a:pt x="1715770" y="116839"/>
                </a:lnTo>
                <a:lnTo>
                  <a:pt x="1695450" y="127000"/>
                </a:lnTo>
                <a:lnTo>
                  <a:pt x="1673860" y="137159"/>
                </a:lnTo>
                <a:lnTo>
                  <a:pt x="1642110" y="148589"/>
                </a:lnTo>
                <a:lnTo>
                  <a:pt x="1620520" y="148589"/>
                </a:lnTo>
                <a:lnTo>
                  <a:pt x="1588770" y="158750"/>
                </a:lnTo>
                <a:lnTo>
                  <a:pt x="1568450" y="168909"/>
                </a:lnTo>
                <a:lnTo>
                  <a:pt x="1536700" y="180339"/>
                </a:lnTo>
                <a:lnTo>
                  <a:pt x="1493520" y="190500"/>
                </a:lnTo>
                <a:lnTo>
                  <a:pt x="1461770" y="200659"/>
                </a:lnTo>
                <a:lnTo>
                  <a:pt x="1419860" y="200659"/>
                </a:lnTo>
                <a:lnTo>
                  <a:pt x="1398270" y="212089"/>
                </a:lnTo>
                <a:lnTo>
                  <a:pt x="1356360" y="222250"/>
                </a:lnTo>
                <a:lnTo>
                  <a:pt x="1303020" y="222250"/>
                </a:lnTo>
                <a:lnTo>
                  <a:pt x="1271270" y="233679"/>
                </a:lnTo>
                <a:lnTo>
                  <a:pt x="1229360" y="233679"/>
                </a:lnTo>
                <a:lnTo>
                  <a:pt x="1197610" y="243839"/>
                </a:lnTo>
                <a:lnTo>
                  <a:pt x="1144270" y="243839"/>
                </a:lnTo>
                <a:lnTo>
                  <a:pt x="1092200" y="254000"/>
                </a:lnTo>
                <a:lnTo>
                  <a:pt x="1059180" y="254000"/>
                </a:lnTo>
                <a:lnTo>
                  <a:pt x="1007110" y="254000"/>
                </a:lnTo>
                <a:lnTo>
                  <a:pt x="975360" y="254000"/>
                </a:lnTo>
                <a:lnTo>
                  <a:pt x="922020" y="264159"/>
                </a:lnTo>
                <a:lnTo>
                  <a:pt x="689610" y="264159"/>
                </a:lnTo>
                <a:lnTo>
                  <a:pt x="636270" y="254000"/>
                </a:lnTo>
                <a:lnTo>
                  <a:pt x="594360" y="254000"/>
                </a:lnTo>
                <a:lnTo>
                  <a:pt x="541020" y="254000"/>
                </a:lnTo>
                <a:lnTo>
                  <a:pt x="509270" y="254000"/>
                </a:lnTo>
                <a:lnTo>
                  <a:pt x="455930" y="243839"/>
                </a:lnTo>
                <a:lnTo>
                  <a:pt x="424180" y="243839"/>
                </a:lnTo>
                <a:lnTo>
                  <a:pt x="370840" y="243839"/>
                </a:lnTo>
                <a:lnTo>
                  <a:pt x="328930" y="233679"/>
                </a:lnTo>
                <a:lnTo>
                  <a:pt x="297180" y="233679"/>
                </a:lnTo>
                <a:lnTo>
                  <a:pt x="243840" y="222250"/>
                </a:lnTo>
                <a:lnTo>
                  <a:pt x="223520" y="212089"/>
                </a:lnTo>
                <a:lnTo>
                  <a:pt x="170180" y="212089"/>
                </a:lnTo>
                <a:lnTo>
                  <a:pt x="128270" y="200659"/>
                </a:lnTo>
                <a:lnTo>
                  <a:pt x="106680" y="190500"/>
                </a:lnTo>
                <a:lnTo>
                  <a:pt x="63500" y="180339"/>
                </a:lnTo>
                <a:lnTo>
                  <a:pt x="43180" y="180339"/>
                </a:lnTo>
                <a:lnTo>
                  <a:pt x="0" y="168909"/>
                </a:lnTo>
                <a:lnTo>
                  <a:pt x="0" y="455929"/>
                </a:lnTo>
                <a:lnTo>
                  <a:pt x="43180" y="466089"/>
                </a:lnTo>
                <a:lnTo>
                  <a:pt x="63500" y="466089"/>
                </a:lnTo>
                <a:lnTo>
                  <a:pt x="106680" y="476250"/>
                </a:lnTo>
                <a:lnTo>
                  <a:pt x="128270" y="487679"/>
                </a:lnTo>
                <a:lnTo>
                  <a:pt x="170180" y="497839"/>
                </a:lnTo>
                <a:lnTo>
                  <a:pt x="223520" y="497839"/>
                </a:lnTo>
                <a:lnTo>
                  <a:pt x="243840" y="508000"/>
                </a:lnTo>
                <a:lnTo>
                  <a:pt x="297180" y="518159"/>
                </a:lnTo>
                <a:lnTo>
                  <a:pt x="328930" y="518159"/>
                </a:lnTo>
                <a:lnTo>
                  <a:pt x="370840" y="529589"/>
                </a:lnTo>
                <a:lnTo>
                  <a:pt x="424180" y="529589"/>
                </a:lnTo>
                <a:lnTo>
                  <a:pt x="455930" y="529589"/>
                </a:lnTo>
                <a:lnTo>
                  <a:pt x="509270" y="539750"/>
                </a:lnTo>
                <a:lnTo>
                  <a:pt x="541020" y="539750"/>
                </a:lnTo>
                <a:lnTo>
                  <a:pt x="594360" y="539750"/>
                </a:lnTo>
                <a:lnTo>
                  <a:pt x="636270" y="539750"/>
                </a:lnTo>
                <a:lnTo>
                  <a:pt x="689610" y="551179"/>
                </a:lnTo>
                <a:lnTo>
                  <a:pt x="922020" y="551179"/>
                </a:lnTo>
                <a:lnTo>
                  <a:pt x="975360" y="539750"/>
                </a:lnTo>
                <a:lnTo>
                  <a:pt x="1007110" y="539750"/>
                </a:lnTo>
                <a:lnTo>
                  <a:pt x="1059180" y="539750"/>
                </a:lnTo>
                <a:lnTo>
                  <a:pt x="1092200" y="539750"/>
                </a:lnTo>
                <a:lnTo>
                  <a:pt x="1144270" y="529589"/>
                </a:lnTo>
                <a:lnTo>
                  <a:pt x="1197610" y="529589"/>
                </a:lnTo>
                <a:lnTo>
                  <a:pt x="1229360" y="518159"/>
                </a:lnTo>
                <a:lnTo>
                  <a:pt x="1271270" y="518159"/>
                </a:lnTo>
                <a:lnTo>
                  <a:pt x="1303020" y="508000"/>
                </a:lnTo>
                <a:lnTo>
                  <a:pt x="1356360" y="508000"/>
                </a:lnTo>
                <a:lnTo>
                  <a:pt x="1398270" y="497839"/>
                </a:lnTo>
                <a:lnTo>
                  <a:pt x="1419860" y="487679"/>
                </a:lnTo>
                <a:lnTo>
                  <a:pt x="1461770" y="487679"/>
                </a:lnTo>
                <a:lnTo>
                  <a:pt x="1493520" y="476250"/>
                </a:lnTo>
                <a:lnTo>
                  <a:pt x="1536700" y="466089"/>
                </a:lnTo>
                <a:lnTo>
                  <a:pt x="1568450" y="455929"/>
                </a:lnTo>
                <a:lnTo>
                  <a:pt x="1588770" y="444500"/>
                </a:lnTo>
                <a:lnTo>
                  <a:pt x="1620520" y="434339"/>
                </a:lnTo>
                <a:lnTo>
                  <a:pt x="1642110" y="434339"/>
                </a:lnTo>
                <a:lnTo>
                  <a:pt x="1673860" y="422909"/>
                </a:lnTo>
                <a:lnTo>
                  <a:pt x="1695450" y="412750"/>
                </a:lnTo>
                <a:lnTo>
                  <a:pt x="1715770" y="402589"/>
                </a:lnTo>
                <a:lnTo>
                  <a:pt x="1737360" y="391159"/>
                </a:lnTo>
                <a:lnTo>
                  <a:pt x="1747520" y="381000"/>
                </a:lnTo>
                <a:lnTo>
                  <a:pt x="1769110" y="360679"/>
                </a:lnTo>
                <a:lnTo>
                  <a:pt x="1780540" y="360679"/>
                </a:lnTo>
                <a:lnTo>
                  <a:pt x="1790700" y="339089"/>
                </a:lnTo>
                <a:lnTo>
                  <a:pt x="1800860" y="327659"/>
                </a:lnTo>
                <a:lnTo>
                  <a:pt x="1812290" y="317500"/>
                </a:lnTo>
                <a:lnTo>
                  <a:pt x="1812290" y="307339"/>
                </a:lnTo>
                <a:lnTo>
                  <a:pt x="1822450" y="295909"/>
                </a:lnTo>
                <a:lnTo>
                  <a:pt x="1822450" y="285750"/>
                </a:lnTo>
                <a:lnTo>
                  <a:pt x="182245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4579" y="2207260"/>
            <a:ext cx="1822450" cy="528320"/>
          </a:xfrm>
          <a:custGeom>
            <a:avLst/>
            <a:gdLst/>
            <a:ahLst/>
            <a:cxnLst/>
            <a:rect l="l" t="t" r="r" b="b"/>
            <a:pathLst>
              <a:path w="1822450" h="528319">
                <a:moveTo>
                  <a:pt x="985520" y="518160"/>
                </a:moveTo>
                <a:lnTo>
                  <a:pt x="614680" y="518160"/>
                </a:lnTo>
                <a:lnTo>
                  <a:pt x="646430" y="528319"/>
                </a:lnTo>
                <a:lnTo>
                  <a:pt x="932180" y="528319"/>
                </a:lnTo>
                <a:lnTo>
                  <a:pt x="985520" y="518160"/>
                </a:lnTo>
                <a:close/>
              </a:path>
              <a:path w="1822450" h="528319">
                <a:moveTo>
                  <a:pt x="1122680" y="508000"/>
                </a:moveTo>
                <a:lnTo>
                  <a:pt x="424180" y="508000"/>
                </a:lnTo>
                <a:lnTo>
                  <a:pt x="477520" y="518160"/>
                </a:lnTo>
                <a:lnTo>
                  <a:pt x="1070610" y="518160"/>
                </a:lnTo>
                <a:lnTo>
                  <a:pt x="1122680" y="508000"/>
                </a:lnTo>
                <a:close/>
              </a:path>
              <a:path w="1822450" h="528319">
                <a:moveTo>
                  <a:pt x="1261110" y="497839"/>
                </a:moveTo>
                <a:lnTo>
                  <a:pt x="339090" y="497839"/>
                </a:lnTo>
                <a:lnTo>
                  <a:pt x="370840" y="508000"/>
                </a:lnTo>
                <a:lnTo>
                  <a:pt x="1207770" y="508000"/>
                </a:lnTo>
                <a:lnTo>
                  <a:pt x="1261110" y="497839"/>
                </a:lnTo>
                <a:close/>
              </a:path>
              <a:path w="1822450" h="528319">
                <a:moveTo>
                  <a:pt x="1377950" y="476250"/>
                </a:moveTo>
                <a:lnTo>
                  <a:pt x="223520" y="476250"/>
                </a:lnTo>
                <a:lnTo>
                  <a:pt x="265430" y="486410"/>
                </a:lnTo>
                <a:lnTo>
                  <a:pt x="297180" y="497839"/>
                </a:lnTo>
                <a:lnTo>
                  <a:pt x="1292860" y="497839"/>
                </a:lnTo>
                <a:lnTo>
                  <a:pt x="1334770" y="486410"/>
                </a:lnTo>
                <a:lnTo>
                  <a:pt x="1377950" y="476250"/>
                </a:lnTo>
                <a:close/>
              </a:path>
              <a:path w="1822450" h="528319">
                <a:moveTo>
                  <a:pt x="1027430" y="0"/>
                </a:moveTo>
                <a:lnTo>
                  <a:pt x="795020" y="0"/>
                </a:lnTo>
                <a:lnTo>
                  <a:pt x="795020" y="264160"/>
                </a:lnTo>
                <a:lnTo>
                  <a:pt x="0" y="433069"/>
                </a:lnTo>
                <a:lnTo>
                  <a:pt x="43180" y="444500"/>
                </a:lnTo>
                <a:lnTo>
                  <a:pt x="63500" y="444500"/>
                </a:lnTo>
                <a:lnTo>
                  <a:pt x="148590" y="464819"/>
                </a:lnTo>
                <a:lnTo>
                  <a:pt x="170180" y="476250"/>
                </a:lnTo>
                <a:lnTo>
                  <a:pt x="1409700" y="476250"/>
                </a:lnTo>
                <a:lnTo>
                  <a:pt x="1451610" y="464819"/>
                </a:lnTo>
                <a:lnTo>
                  <a:pt x="1493520" y="454660"/>
                </a:lnTo>
                <a:lnTo>
                  <a:pt x="1515110" y="444500"/>
                </a:lnTo>
                <a:lnTo>
                  <a:pt x="1558290" y="433069"/>
                </a:lnTo>
                <a:lnTo>
                  <a:pt x="1578610" y="433069"/>
                </a:lnTo>
                <a:lnTo>
                  <a:pt x="1642110" y="412750"/>
                </a:lnTo>
                <a:lnTo>
                  <a:pt x="1663700" y="401319"/>
                </a:lnTo>
                <a:lnTo>
                  <a:pt x="1695450" y="391160"/>
                </a:lnTo>
                <a:lnTo>
                  <a:pt x="1715770" y="381000"/>
                </a:lnTo>
                <a:lnTo>
                  <a:pt x="1727200" y="369569"/>
                </a:lnTo>
                <a:lnTo>
                  <a:pt x="1747520" y="359410"/>
                </a:lnTo>
                <a:lnTo>
                  <a:pt x="1769110" y="337819"/>
                </a:lnTo>
                <a:lnTo>
                  <a:pt x="1780540" y="337819"/>
                </a:lnTo>
                <a:lnTo>
                  <a:pt x="1790700" y="317500"/>
                </a:lnTo>
                <a:lnTo>
                  <a:pt x="1800860" y="306069"/>
                </a:lnTo>
                <a:lnTo>
                  <a:pt x="1812290" y="295910"/>
                </a:lnTo>
                <a:lnTo>
                  <a:pt x="1812290" y="285750"/>
                </a:lnTo>
                <a:lnTo>
                  <a:pt x="1822450" y="274319"/>
                </a:lnTo>
                <a:lnTo>
                  <a:pt x="1822450" y="242569"/>
                </a:lnTo>
                <a:lnTo>
                  <a:pt x="1812290" y="242569"/>
                </a:lnTo>
                <a:lnTo>
                  <a:pt x="1812290" y="222250"/>
                </a:lnTo>
                <a:lnTo>
                  <a:pt x="1790700" y="200660"/>
                </a:lnTo>
                <a:lnTo>
                  <a:pt x="1780540" y="189229"/>
                </a:lnTo>
                <a:lnTo>
                  <a:pt x="1758950" y="179069"/>
                </a:lnTo>
                <a:lnTo>
                  <a:pt x="1747520" y="168910"/>
                </a:lnTo>
                <a:lnTo>
                  <a:pt x="1727200" y="158750"/>
                </a:lnTo>
                <a:lnTo>
                  <a:pt x="1705610" y="137160"/>
                </a:lnTo>
                <a:lnTo>
                  <a:pt x="1695450" y="137160"/>
                </a:lnTo>
                <a:lnTo>
                  <a:pt x="1663700" y="127000"/>
                </a:lnTo>
                <a:lnTo>
                  <a:pt x="1642110" y="115569"/>
                </a:lnTo>
                <a:lnTo>
                  <a:pt x="1610360" y="105410"/>
                </a:lnTo>
                <a:lnTo>
                  <a:pt x="1578610" y="93979"/>
                </a:lnTo>
                <a:lnTo>
                  <a:pt x="1558290" y="83819"/>
                </a:lnTo>
                <a:lnTo>
                  <a:pt x="1515110" y="73660"/>
                </a:lnTo>
                <a:lnTo>
                  <a:pt x="1483360" y="62229"/>
                </a:lnTo>
                <a:lnTo>
                  <a:pt x="1451610" y="62229"/>
                </a:lnTo>
                <a:lnTo>
                  <a:pt x="1366520" y="41910"/>
                </a:lnTo>
                <a:lnTo>
                  <a:pt x="1334770" y="41910"/>
                </a:lnTo>
                <a:lnTo>
                  <a:pt x="1292860" y="31750"/>
                </a:lnTo>
                <a:lnTo>
                  <a:pt x="1239520" y="20319"/>
                </a:lnTo>
                <a:lnTo>
                  <a:pt x="1207770" y="20319"/>
                </a:lnTo>
                <a:lnTo>
                  <a:pt x="1165860" y="10160"/>
                </a:lnTo>
                <a:lnTo>
                  <a:pt x="1070610" y="10160"/>
                </a:lnTo>
                <a:lnTo>
                  <a:pt x="102743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4579" y="2207260"/>
            <a:ext cx="1822450" cy="528320"/>
          </a:xfrm>
          <a:custGeom>
            <a:avLst/>
            <a:gdLst/>
            <a:ahLst/>
            <a:cxnLst/>
            <a:rect l="l" t="t" r="r" b="b"/>
            <a:pathLst>
              <a:path w="1822450" h="528319">
                <a:moveTo>
                  <a:pt x="795020" y="0"/>
                </a:moveTo>
                <a:lnTo>
                  <a:pt x="795020" y="0"/>
                </a:lnTo>
                <a:lnTo>
                  <a:pt x="1027430" y="0"/>
                </a:lnTo>
                <a:lnTo>
                  <a:pt x="1070610" y="10160"/>
                </a:lnTo>
                <a:lnTo>
                  <a:pt x="1122680" y="10160"/>
                </a:lnTo>
                <a:lnTo>
                  <a:pt x="1165860" y="10160"/>
                </a:lnTo>
                <a:lnTo>
                  <a:pt x="1207770" y="20319"/>
                </a:lnTo>
                <a:lnTo>
                  <a:pt x="1239520" y="20319"/>
                </a:lnTo>
                <a:lnTo>
                  <a:pt x="1292860" y="31750"/>
                </a:lnTo>
                <a:lnTo>
                  <a:pt x="1334770" y="41910"/>
                </a:lnTo>
                <a:lnTo>
                  <a:pt x="1366520" y="41910"/>
                </a:lnTo>
                <a:lnTo>
                  <a:pt x="1409700" y="52069"/>
                </a:lnTo>
                <a:lnTo>
                  <a:pt x="1451610" y="62229"/>
                </a:lnTo>
                <a:lnTo>
                  <a:pt x="1483360" y="62229"/>
                </a:lnTo>
                <a:lnTo>
                  <a:pt x="1515110" y="73660"/>
                </a:lnTo>
                <a:lnTo>
                  <a:pt x="1558290" y="83819"/>
                </a:lnTo>
                <a:lnTo>
                  <a:pt x="1578610" y="93979"/>
                </a:lnTo>
                <a:lnTo>
                  <a:pt x="1610360" y="105410"/>
                </a:lnTo>
                <a:lnTo>
                  <a:pt x="1642110" y="115569"/>
                </a:lnTo>
                <a:lnTo>
                  <a:pt x="1663700" y="127000"/>
                </a:lnTo>
                <a:lnTo>
                  <a:pt x="1695450" y="137160"/>
                </a:lnTo>
                <a:lnTo>
                  <a:pt x="1705610" y="137160"/>
                </a:lnTo>
                <a:lnTo>
                  <a:pt x="1727200" y="158750"/>
                </a:lnTo>
                <a:lnTo>
                  <a:pt x="1747520" y="168910"/>
                </a:lnTo>
                <a:lnTo>
                  <a:pt x="1758950" y="179069"/>
                </a:lnTo>
                <a:lnTo>
                  <a:pt x="1780540" y="189229"/>
                </a:lnTo>
                <a:lnTo>
                  <a:pt x="1790700" y="200660"/>
                </a:lnTo>
                <a:lnTo>
                  <a:pt x="1800860" y="210819"/>
                </a:lnTo>
                <a:lnTo>
                  <a:pt x="1812290" y="222250"/>
                </a:lnTo>
                <a:lnTo>
                  <a:pt x="1812290" y="242569"/>
                </a:lnTo>
                <a:lnTo>
                  <a:pt x="1822450" y="242569"/>
                </a:lnTo>
                <a:lnTo>
                  <a:pt x="1822450" y="264160"/>
                </a:lnTo>
                <a:lnTo>
                  <a:pt x="1822450" y="274319"/>
                </a:lnTo>
                <a:lnTo>
                  <a:pt x="1812290" y="285750"/>
                </a:lnTo>
                <a:lnTo>
                  <a:pt x="1812290" y="295910"/>
                </a:lnTo>
                <a:lnTo>
                  <a:pt x="1800860" y="306069"/>
                </a:lnTo>
                <a:lnTo>
                  <a:pt x="1790700" y="317500"/>
                </a:lnTo>
                <a:lnTo>
                  <a:pt x="1780540" y="337819"/>
                </a:lnTo>
                <a:lnTo>
                  <a:pt x="1769110" y="337819"/>
                </a:lnTo>
                <a:lnTo>
                  <a:pt x="1747520" y="359410"/>
                </a:lnTo>
                <a:lnTo>
                  <a:pt x="1727200" y="369569"/>
                </a:lnTo>
                <a:lnTo>
                  <a:pt x="1715770" y="381000"/>
                </a:lnTo>
                <a:lnTo>
                  <a:pt x="1695450" y="391160"/>
                </a:lnTo>
                <a:lnTo>
                  <a:pt x="1663700" y="401319"/>
                </a:lnTo>
                <a:lnTo>
                  <a:pt x="1642110" y="412750"/>
                </a:lnTo>
                <a:lnTo>
                  <a:pt x="1610360" y="422910"/>
                </a:lnTo>
                <a:lnTo>
                  <a:pt x="1578610" y="433069"/>
                </a:lnTo>
                <a:lnTo>
                  <a:pt x="1558290" y="433069"/>
                </a:lnTo>
                <a:lnTo>
                  <a:pt x="1515110" y="444500"/>
                </a:lnTo>
                <a:lnTo>
                  <a:pt x="1493520" y="454660"/>
                </a:lnTo>
                <a:lnTo>
                  <a:pt x="1451610" y="464819"/>
                </a:lnTo>
                <a:lnTo>
                  <a:pt x="1409700" y="476250"/>
                </a:lnTo>
                <a:lnTo>
                  <a:pt x="1377950" y="476250"/>
                </a:lnTo>
                <a:lnTo>
                  <a:pt x="1334770" y="486410"/>
                </a:lnTo>
                <a:lnTo>
                  <a:pt x="1292860" y="497839"/>
                </a:lnTo>
                <a:lnTo>
                  <a:pt x="1261110" y="497839"/>
                </a:lnTo>
                <a:lnTo>
                  <a:pt x="1207770" y="508000"/>
                </a:lnTo>
                <a:lnTo>
                  <a:pt x="1165860" y="508000"/>
                </a:lnTo>
                <a:lnTo>
                  <a:pt x="1122680" y="508000"/>
                </a:lnTo>
                <a:lnTo>
                  <a:pt x="1070610" y="518160"/>
                </a:lnTo>
                <a:lnTo>
                  <a:pt x="1027430" y="518160"/>
                </a:lnTo>
                <a:lnTo>
                  <a:pt x="985520" y="518160"/>
                </a:lnTo>
                <a:lnTo>
                  <a:pt x="932180" y="528319"/>
                </a:lnTo>
                <a:lnTo>
                  <a:pt x="900430" y="528319"/>
                </a:lnTo>
                <a:lnTo>
                  <a:pt x="848360" y="528319"/>
                </a:lnTo>
                <a:lnTo>
                  <a:pt x="795020" y="528319"/>
                </a:lnTo>
                <a:lnTo>
                  <a:pt x="753110" y="528319"/>
                </a:lnTo>
                <a:lnTo>
                  <a:pt x="699770" y="528319"/>
                </a:lnTo>
                <a:lnTo>
                  <a:pt x="646430" y="528319"/>
                </a:lnTo>
                <a:lnTo>
                  <a:pt x="614680" y="518160"/>
                </a:lnTo>
                <a:lnTo>
                  <a:pt x="561340" y="518160"/>
                </a:lnTo>
                <a:lnTo>
                  <a:pt x="509270" y="518160"/>
                </a:lnTo>
                <a:lnTo>
                  <a:pt x="477520" y="518160"/>
                </a:lnTo>
                <a:lnTo>
                  <a:pt x="424180" y="508000"/>
                </a:lnTo>
                <a:lnTo>
                  <a:pt x="370840" y="508000"/>
                </a:lnTo>
                <a:lnTo>
                  <a:pt x="339090" y="497839"/>
                </a:lnTo>
                <a:lnTo>
                  <a:pt x="297180" y="497839"/>
                </a:lnTo>
                <a:lnTo>
                  <a:pt x="265430" y="486410"/>
                </a:lnTo>
                <a:lnTo>
                  <a:pt x="223520" y="476250"/>
                </a:lnTo>
                <a:lnTo>
                  <a:pt x="170180" y="476250"/>
                </a:lnTo>
                <a:lnTo>
                  <a:pt x="148590" y="464819"/>
                </a:lnTo>
                <a:lnTo>
                  <a:pt x="106680" y="454660"/>
                </a:lnTo>
                <a:lnTo>
                  <a:pt x="63500" y="444500"/>
                </a:lnTo>
                <a:lnTo>
                  <a:pt x="43180" y="444500"/>
                </a:lnTo>
                <a:lnTo>
                  <a:pt x="0" y="433069"/>
                </a:lnTo>
                <a:lnTo>
                  <a:pt x="795020" y="264160"/>
                </a:lnTo>
                <a:lnTo>
                  <a:pt x="79502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68470" y="858520"/>
            <a:ext cx="389762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5" dirty="0">
                <a:latin typeface="Arial"/>
                <a:cs typeface="Arial"/>
              </a:rPr>
              <a:t>Suddivisione </a:t>
            </a:r>
            <a:r>
              <a:rPr sz="1650" b="1" spc="-10" dirty="0">
                <a:latin typeface="Arial"/>
                <a:cs typeface="Arial"/>
              </a:rPr>
              <a:t>della popolazione</a:t>
            </a:r>
            <a:r>
              <a:rPr sz="1650" b="1" spc="-1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globale</a:t>
            </a:r>
            <a:endParaRPr sz="1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62419" y="2828290"/>
            <a:ext cx="36639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chemeClr val="bg1"/>
                </a:solidFill>
                <a:latin typeface="Arial"/>
                <a:cs typeface="Arial"/>
              </a:rPr>
              <a:t>64%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77970" y="2669540"/>
            <a:ext cx="36639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chemeClr val="bg1"/>
                </a:solidFill>
                <a:latin typeface="Arial"/>
                <a:cs typeface="Arial"/>
              </a:rPr>
              <a:t>20%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32629" y="2012950"/>
            <a:ext cx="27114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chemeClr val="bg1"/>
                </a:solidFill>
                <a:latin typeface="Arial"/>
                <a:cs typeface="Arial"/>
              </a:rPr>
              <a:t>8%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5079" y="1910684"/>
            <a:ext cx="27114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chemeClr val="bg1"/>
                </a:solidFill>
                <a:latin typeface="Arial"/>
                <a:cs typeface="Arial"/>
              </a:rPr>
              <a:t>8%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42530" y="2089150"/>
            <a:ext cx="1132840" cy="1017269"/>
          </a:xfrm>
          <a:custGeom>
            <a:avLst/>
            <a:gdLst/>
            <a:ahLst/>
            <a:cxnLst/>
            <a:rect l="l" t="t" r="r" b="b"/>
            <a:pathLst>
              <a:path w="1132840" h="1017269">
                <a:moveTo>
                  <a:pt x="0" y="1017270"/>
                </a:moveTo>
                <a:lnTo>
                  <a:pt x="1132840" y="1017270"/>
                </a:lnTo>
                <a:lnTo>
                  <a:pt x="1132840" y="0"/>
                </a:lnTo>
                <a:lnTo>
                  <a:pt x="0" y="0"/>
                </a:lnTo>
                <a:lnTo>
                  <a:pt x="0" y="1017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83804" y="2103271"/>
            <a:ext cx="1132840" cy="1017269"/>
          </a:xfrm>
          <a:custGeom>
            <a:avLst/>
            <a:gdLst/>
            <a:ahLst/>
            <a:cxnLst/>
            <a:rect l="l" t="t" r="r" b="b"/>
            <a:pathLst>
              <a:path w="1132840" h="1017269">
                <a:moveTo>
                  <a:pt x="0" y="1017270"/>
                </a:moveTo>
                <a:lnTo>
                  <a:pt x="1132840" y="1017270"/>
                </a:lnTo>
                <a:lnTo>
                  <a:pt x="1132840" y="0"/>
                </a:lnTo>
                <a:lnTo>
                  <a:pt x="0" y="0"/>
                </a:lnTo>
                <a:lnTo>
                  <a:pt x="0" y="10172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06030" y="218567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95250"/>
                </a:lnTo>
                <a:lnTo>
                  <a:pt x="9525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06030" y="2185670"/>
            <a:ext cx="95250" cy="93980"/>
          </a:xfrm>
          <a:custGeom>
            <a:avLst/>
            <a:gdLst/>
            <a:ahLst/>
            <a:cxnLst/>
            <a:rect l="l" t="t" r="r" b="b"/>
            <a:pathLst>
              <a:path w="95250" h="93980">
                <a:moveTo>
                  <a:pt x="0" y="0"/>
                </a:moveTo>
                <a:lnTo>
                  <a:pt x="95250" y="0"/>
                </a:lnTo>
                <a:lnTo>
                  <a:pt x="95250" y="93979"/>
                </a:lnTo>
                <a:lnTo>
                  <a:pt x="0" y="9397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06030" y="243967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95250"/>
                </a:lnTo>
                <a:lnTo>
                  <a:pt x="9525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06030" y="243967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0"/>
                </a:lnTo>
                <a:lnTo>
                  <a:pt x="95250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6030" y="269367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95250"/>
                </a:lnTo>
                <a:lnTo>
                  <a:pt x="9525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06030" y="269367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0"/>
                </a:lnTo>
                <a:lnTo>
                  <a:pt x="95250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06030" y="294767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95250"/>
                </a:lnTo>
                <a:lnTo>
                  <a:pt x="9525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06030" y="294767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0"/>
                </a:lnTo>
                <a:lnTo>
                  <a:pt x="95250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741919" y="2062489"/>
            <a:ext cx="892175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200"/>
              </a:lnSpc>
            </a:pPr>
            <a:r>
              <a:rPr sz="1300" dirty="0">
                <a:solidFill>
                  <a:schemeClr val="bg1"/>
                </a:solidFill>
                <a:latin typeface="Arial"/>
                <a:cs typeface="Arial"/>
              </a:rPr>
              <a:t>Poveri  </a:t>
            </a:r>
            <a:r>
              <a:rPr sz="1300" spc="50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300" spc="2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300" spc="-7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1300" spc="2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3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300" spc="3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300" spc="20" dirty="0">
                <a:solidFill>
                  <a:schemeClr val="bg1"/>
                </a:solidFill>
                <a:latin typeface="Arial"/>
                <a:cs typeface="Arial"/>
              </a:rPr>
              <a:t>ss</a:t>
            </a:r>
            <a:r>
              <a:rPr sz="1300" spc="3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300" spc="10" dirty="0">
                <a:solidFill>
                  <a:schemeClr val="bg1"/>
                </a:solidFill>
                <a:latin typeface="Arial"/>
                <a:cs typeface="Arial"/>
              </a:rPr>
              <a:t>mi  </a:t>
            </a:r>
            <a:r>
              <a:rPr sz="1300" spc="-5" dirty="0">
                <a:solidFill>
                  <a:schemeClr val="bg1"/>
                </a:solidFill>
                <a:latin typeface="Arial"/>
                <a:cs typeface="Arial"/>
              </a:rPr>
              <a:t>Ricchi  </a:t>
            </a:r>
            <a:r>
              <a:rPr sz="1300" spc="10" dirty="0">
                <a:solidFill>
                  <a:schemeClr val="bg1"/>
                </a:solidFill>
                <a:latin typeface="Arial"/>
                <a:cs typeface="Arial"/>
              </a:rPr>
              <a:t>Ricchissimi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88079" y="745490"/>
            <a:ext cx="5030470" cy="3219450"/>
          </a:xfrm>
          <a:custGeom>
            <a:avLst/>
            <a:gdLst/>
            <a:ahLst/>
            <a:cxnLst/>
            <a:rect l="l" t="t" r="r" b="b"/>
            <a:pathLst>
              <a:path w="5030470" h="3219450">
                <a:moveTo>
                  <a:pt x="0" y="3219450"/>
                </a:moveTo>
                <a:lnTo>
                  <a:pt x="5030470" y="3219450"/>
                </a:lnTo>
                <a:lnTo>
                  <a:pt x="5030470" y="0"/>
                </a:lnTo>
                <a:lnTo>
                  <a:pt x="0" y="0"/>
                </a:lnTo>
                <a:lnTo>
                  <a:pt x="0" y="32194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578350" y="4029618"/>
            <a:ext cx="3966210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  <a:tabLst>
                <a:tab pos="1486535" algn="l"/>
                <a:tab pos="323215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Oltre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al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64%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 poveri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notiamo anche  un 20% di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uomini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poverissimi.	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ricchi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invece	sono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solo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un’esigua  fetta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della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torta così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come 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cosiddetti ricchissimi: solo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l’8%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della  popolazione.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964940"/>
            <a:ext cx="3978910" cy="289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15950" y="4316729"/>
            <a:ext cx="10401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CHI…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58164" y="216237"/>
            <a:ext cx="8281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905">
              <a:lnSpc>
                <a:spcPct val="100000"/>
              </a:lnSpc>
            </a:pPr>
            <a:r>
              <a:rPr lang="it-IT" sz="1800" b="1" spc="-5" dirty="0">
                <a:solidFill>
                  <a:srgbClr val="000000"/>
                </a:solidFill>
              </a:rPr>
              <a:t>LO SPRECO </a:t>
            </a:r>
            <a:r>
              <a:rPr lang="it-IT" sz="1800" b="1" spc="5" dirty="0">
                <a:solidFill>
                  <a:srgbClr val="000000"/>
                </a:solidFill>
              </a:rPr>
              <a:t>DI </a:t>
            </a:r>
            <a:r>
              <a:rPr lang="it-IT" sz="1800" b="1" spc="-5" dirty="0">
                <a:solidFill>
                  <a:srgbClr val="000000"/>
                </a:solidFill>
              </a:rPr>
              <a:t>RISORSE </a:t>
            </a:r>
            <a:r>
              <a:rPr lang="it-IT" sz="1800" b="1" dirty="0">
                <a:solidFill>
                  <a:srgbClr val="000000"/>
                </a:solidFill>
              </a:rPr>
              <a:t>E </a:t>
            </a:r>
            <a:r>
              <a:rPr lang="it-IT" sz="1800" b="1" spc="-5" dirty="0">
                <a:solidFill>
                  <a:srgbClr val="000000"/>
                </a:solidFill>
              </a:rPr>
              <a:t>LO SVILUPPO NON</a:t>
            </a:r>
            <a:r>
              <a:rPr lang="it-IT" sz="1800" b="1" spc="25" dirty="0">
                <a:solidFill>
                  <a:srgbClr val="000000"/>
                </a:solidFill>
              </a:rPr>
              <a:t> </a:t>
            </a:r>
            <a:r>
              <a:rPr lang="it-IT" sz="1800" b="1" spc="-5" dirty="0">
                <a:solidFill>
                  <a:srgbClr val="000000"/>
                </a:solidFill>
              </a:rPr>
              <a:t>SOSTENIBILE</a:t>
            </a:r>
            <a:endParaRPr sz="1800" b="1" spc="-5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69"/>
            <a:ext cx="9144000" cy="6272530"/>
          </a:xfrm>
          <a:custGeom>
            <a:avLst/>
            <a:gdLst/>
            <a:ahLst/>
            <a:cxnLst/>
            <a:rect l="l" t="t" r="r" b="b"/>
            <a:pathLst>
              <a:path w="9144000" h="6272530">
                <a:moveTo>
                  <a:pt x="0" y="6272530"/>
                </a:moveTo>
                <a:lnTo>
                  <a:pt x="9144000" y="6272530"/>
                </a:lnTo>
                <a:lnTo>
                  <a:pt x="9144000" y="0"/>
                </a:lnTo>
                <a:lnTo>
                  <a:pt x="0" y="0"/>
                </a:lnTo>
                <a:lnTo>
                  <a:pt x="0" y="6272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59" y="862238"/>
            <a:ext cx="4176395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Nel grafico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qui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sopra potete notare  l’ingiusto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utilizzo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delle risorse globali.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ricchi infatti, che rappresentano solo  l’8% della popolazione globale,  consumano il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20%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delle risorse ma il  dato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più spaventa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quello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dei  ricchissimi che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sono solo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l’8% della  popolazione ma sfruttano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ben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60%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delle</a:t>
            </a:r>
            <a:r>
              <a:rPr sz="18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risorse.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650" y="3716020"/>
            <a:ext cx="2857500" cy="286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6039" y="3957320"/>
            <a:ext cx="13963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…E</a:t>
            </a:r>
            <a:r>
              <a:rPr sz="18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POVERI.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0420" y="676909"/>
            <a:ext cx="4443730" cy="2738120"/>
          </a:xfrm>
          <a:custGeom>
            <a:avLst/>
            <a:gdLst/>
            <a:ahLst/>
            <a:cxnLst/>
            <a:rect l="l" t="t" r="r" b="b"/>
            <a:pathLst>
              <a:path w="4443730" h="2738120">
                <a:moveTo>
                  <a:pt x="0" y="2738120"/>
                </a:moveTo>
                <a:lnTo>
                  <a:pt x="4443730" y="2738120"/>
                </a:lnTo>
                <a:lnTo>
                  <a:pt x="4443730" y="0"/>
                </a:lnTo>
                <a:lnTo>
                  <a:pt x="0" y="0"/>
                </a:lnTo>
                <a:lnTo>
                  <a:pt x="0" y="2738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0420" y="676909"/>
            <a:ext cx="4443730" cy="2738120"/>
          </a:xfrm>
          <a:custGeom>
            <a:avLst/>
            <a:gdLst/>
            <a:ahLst/>
            <a:cxnLst/>
            <a:rect l="l" t="t" r="r" b="b"/>
            <a:pathLst>
              <a:path w="4443730" h="2738120">
                <a:moveTo>
                  <a:pt x="0" y="2738120"/>
                </a:moveTo>
                <a:lnTo>
                  <a:pt x="4443730" y="2738120"/>
                </a:lnTo>
                <a:lnTo>
                  <a:pt x="4443730" y="0"/>
                </a:lnTo>
                <a:lnTo>
                  <a:pt x="0" y="0"/>
                </a:lnTo>
                <a:lnTo>
                  <a:pt x="0" y="27381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9840" y="2006600"/>
            <a:ext cx="849630" cy="304800"/>
          </a:xfrm>
          <a:custGeom>
            <a:avLst/>
            <a:gdLst/>
            <a:ahLst/>
            <a:cxnLst/>
            <a:rect l="l" t="t" r="r" b="b"/>
            <a:pathLst>
              <a:path w="849629" h="304800">
                <a:moveTo>
                  <a:pt x="849630" y="0"/>
                </a:moveTo>
                <a:lnTo>
                  <a:pt x="0" y="67310"/>
                </a:lnTo>
                <a:lnTo>
                  <a:pt x="0" y="304800"/>
                </a:lnTo>
                <a:lnTo>
                  <a:pt x="849630" y="236220"/>
                </a:lnTo>
                <a:lnTo>
                  <a:pt x="849630" y="0"/>
                </a:lnTo>
                <a:close/>
              </a:path>
            </a:pathLst>
          </a:custGeom>
          <a:solidFill>
            <a:srgbClr val="7F7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9840" y="2006600"/>
            <a:ext cx="849630" cy="304800"/>
          </a:xfrm>
          <a:custGeom>
            <a:avLst/>
            <a:gdLst/>
            <a:ahLst/>
            <a:cxnLst/>
            <a:rect l="l" t="t" r="r" b="b"/>
            <a:pathLst>
              <a:path w="849629" h="304800">
                <a:moveTo>
                  <a:pt x="0" y="67310"/>
                </a:moveTo>
                <a:lnTo>
                  <a:pt x="849630" y="0"/>
                </a:lnTo>
                <a:lnTo>
                  <a:pt x="849630" y="236220"/>
                </a:lnTo>
                <a:lnTo>
                  <a:pt x="0" y="304800"/>
                </a:lnTo>
                <a:lnTo>
                  <a:pt x="0" y="6731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840" y="1849120"/>
            <a:ext cx="861060" cy="224790"/>
          </a:xfrm>
          <a:custGeom>
            <a:avLst/>
            <a:gdLst/>
            <a:ahLst/>
            <a:cxnLst/>
            <a:rect l="l" t="t" r="r" b="b"/>
            <a:pathLst>
              <a:path w="861059" h="224789">
                <a:moveTo>
                  <a:pt x="232410" y="0"/>
                </a:moveTo>
                <a:lnTo>
                  <a:pt x="0" y="0"/>
                </a:lnTo>
                <a:lnTo>
                  <a:pt x="0" y="224789"/>
                </a:lnTo>
                <a:lnTo>
                  <a:pt x="861060" y="157479"/>
                </a:lnTo>
                <a:lnTo>
                  <a:pt x="849630" y="146050"/>
                </a:lnTo>
                <a:lnTo>
                  <a:pt x="825500" y="134619"/>
                </a:lnTo>
                <a:lnTo>
                  <a:pt x="802639" y="123189"/>
                </a:lnTo>
                <a:lnTo>
                  <a:pt x="779780" y="113029"/>
                </a:lnTo>
                <a:lnTo>
                  <a:pt x="755650" y="101600"/>
                </a:lnTo>
                <a:lnTo>
                  <a:pt x="732789" y="90169"/>
                </a:lnTo>
                <a:lnTo>
                  <a:pt x="698500" y="78739"/>
                </a:lnTo>
                <a:lnTo>
                  <a:pt x="675639" y="67309"/>
                </a:lnTo>
                <a:lnTo>
                  <a:pt x="640080" y="67309"/>
                </a:lnTo>
                <a:lnTo>
                  <a:pt x="604519" y="55879"/>
                </a:lnTo>
                <a:lnTo>
                  <a:pt x="570230" y="44450"/>
                </a:lnTo>
                <a:lnTo>
                  <a:pt x="535939" y="44450"/>
                </a:lnTo>
                <a:lnTo>
                  <a:pt x="488950" y="34289"/>
                </a:lnTo>
                <a:lnTo>
                  <a:pt x="453389" y="22859"/>
                </a:lnTo>
                <a:lnTo>
                  <a:pt x="407669" y="22859"/>
                </a:lnTo>
                <a:lnTo>
                  <a:pt x="372110" y="11429"/>
                </a:lnTo>
                <a:lnTo>
                  <a:pt x="279400" y="11429"/>
                </a:lnTo>
                <a:lnTo>
                  <a:pt x="23241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40" y="1849120"/>
            <a:ext cx="861060" cy="224790"/>
          </a:xfrm>
          <a:custGeom>
            <a:avLst/>
            <a:gdLst/>
            <a:ahLst/>
            <a:cxnLst/>
            <a:rect l="l" t="t" r="r" b="b"/>
            <a:pathLst>
              <a:path w="861059" h="224789">
                <a:moveTo>
                  <a:pt x="0" y="0"/>
                </a:moveTo>
                <a:lnTo>
                  <a:pt x="0" y="0"/>
                </a:lnTo>
                <a:lnTo>
                  <a:pt x="232410" y="0"/>
                </a:lnTo>
                <a:lnTo>
                  <a:pt x="279400" y="11429"/>
                </a:lnTo>
                <a:lnTo>
                  <a:pt x="326389" y="11429"/>
                </a:lnTo>
                <a:lnTo>
                  <a:pt x="372110" y="11429"/>
                </a:lnTo>
                <a:lnTo>
                  <a:pt x="407669" y="22859"/>
                </a:lnTo>
                <a:lnTo>
                  <a:pt x="453389" y="22859"/>
                </a:lnTo>
                <a:lnTo>
                  <a:pt x="488950" y="34289"/>
                </a:lnTo>
                <a:lnTo>
                  <a:pt x="535939" y="44450"/>
                </a:lnTo>
                <a:lnTo>
                  <a:pt x="570230" y="44450"/>
                </a:lnTo>
                <a:lnTo>
                  <a:pt x="604519" y="55879"/>
                </a:lnTo>
                <a:lnTo>
                  <a:pt x="640080" y="67309"/>
                </a:lnTo>
                <a:lnTo>
                  <a:pt x="675639" y="67309"/>
                </a:lnTo>
                <a:lnTo>
                  <a:pt x="698500" y="78739"/>
                </a:lnTo>
                <a:lnTo>
                  <a:pt x="732789" y="90169"/>
                </a:lnTo>
                <a:lnTo>
                  <a:pt x="755650" y="101600"/>
                </a:lnTo>
                <a:lnTo>
                  <a:pt x="779780" y="113029"/>
                </a:lnTo>
                <a:lnTo>
                  <a:pt x="802639" y="123189"/>
                </a:lnTo>
                <a:lnTo>
                  <a:pt x="825500" y="134619"/>
                </a:lnTo>
                <a:lnTo>
                  <a:pt x="849630" y="146050"/>
                </a:lnTo>
                <a:lnTo>
                  <a:pt x="861060" y="157479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1479" y="2006600"/>
            <a:ext cx="848360" cy="304800"/>
          </a:xfrm>
          <a:custGeom>
            <a:avLst/>
            <a:gdLst/>
            <a:ahLst/>
            <a:cxnLst/>
            <a:rect l="l" t="t" r="r" b="b"/>
            <a:pathLst>
              <a:path w="848360" h="304800">
                <a:moveTo>
                  <a:pt x="0" y="0"/>
                </a:moveTo>
                <a:lnTo>
                  <a:pt x="0" y="236220"/>
                </a:lnTo>
                <a:lnTo>
                  <a:pt x="848360" y="304800"/>
                </a:lnTo>
                <a:lnTo>
                  <a:pt x="848360" y="67310"/>
                </a:lnTo>
                <a:lnTo>
                  <a:pt x="0" y="0"/>
                </a:lnTo>
                <a:close/>
              </a:path>
            </a:pathLst>
          </a:custGeom>
          <a:solidFill>
            <a:srgbClr val="4C4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1479" y="2006600"/>
            <a:ext cx="848360" cy="304800"/>
          </a:xfrm>
          <a:custGeom>
            <a:avLst/>
            <a:gdLst/>
            <a:ahLst/>
            <a:cxnLst/>
            <a:rect l="l" t="t" r="r" b="b"/>
            <a:pathLst>
              <a:path w="848360" h="304800">
                <a:moveTo>
                  <a:pt x="848360" y="67310"/>
                </a:moveTo>
                <a:lnTo>
                  <a:pt x="0" y="0"/>
                </a:lnTo>
                <a:lnTo>
                  <a:pt x="0" y="236220"/>
                </a:lnTo>
                <a:lnTo>
                  <a:pt x="848360" y="304800"/>
                </a:lnTo>
                <a:lnTo>
                  <a:pt x="848360" y="6731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1479" y="1849120"/>
            <a:ext cx="848360" cy="224790"/>
          </a:xfrm>
          <a:custGeom>
            <a:avLst/>
            <a:gdLst/>
            <a:ahLst/>
            <a:cxnLst/>
            <a:rect l="l" t="t" r="r" b="b"/>
            <a:pathLst>
              <a:path w="848360" h="224789">
                <a:moveTo>
                  <a:pt x="848360" y="0"/>
                </a:moveTo>
                <a:lnTo>
                  <a:pt x="615950" y="0"/>
                </a:lnTo>
                <a:lnTo>
                  <a:pt x="568960" y="11429"/>
                </a:lnTo>
                <a:lnTo>
                  <a:pt x="487680" y="11429"/>
                </a:lnTo>
                <a:lnTo>
                  <a:pt x="441960" y="22859"/>
                </a:lnTo>
                <a:lnTo>
                  <a:pt x="394970" y="22859"/>
                </a:lnTo>
                <a:lnTo>
                  <a:pt x="360680" y="34289"/>
                </a:lnTo>
                <a:lnTo>
                  <a:pt x="325120" y="44450"/>
                </a:lnTo>
                <a:lnTo>
                  <a:pt x="278130" y="44450"/>
                </a:lnTo>
                <a:lnTo>
                  <a:pt x="243840" y="55879"/>
                </a:lnTo>
                <a:lnTo>
                  <a:pt x="208280" y="67309"/>
                </a:lnTo>
                <a:lnTo>
                  <a:pt x="185420" y="67309"/>
                </a:lnTo>
                <a:lnTo>
                  <a:pt x="151130" y="78739"/>
                </a:lnTo>
                <a:lnTo>
                  <a:pt x="127000" y="90169"/>
                </a:lnTo>
                <a:lnTo>
                  <a:pt x="92710" y="101600"/>
                </a:lnTo>
                <a:lnTo>
                  <a:pt x="68580" y="113029"/>
                </a:lnTo>
                <a:lnTo>
                  <a:pt x="45720" y="123189"/>
                </a:lnTo>
                <a:lnTo>
                  <a:pt x="22860" y="134619"/>
                </a:lnTo>
                <a:lnTo>
                  <a:pt x="0" y="157479"/>
                </a:lnTo>
                <a:lnTo>
                  <a:pt x="848360" y="224789"/>
                </a:lnTo>
                <a:lnTo>
                  <a:pt x="84836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91479" y="1849120"/>
            <a:ext cx="848360" cy="224790"/>
          </a:xfrm>
          <a:custGeom>
            <a:avLst/>
            <a:gdLst/>
            <a:ahLst/>
            <a:cxnLst/>
            <a:rect l="l" t="t" r="r" b="b"/>
            <a:pathLst>
              <a:path w="848360" h="224789">
                <a:moveTo>
                  <a:pt x="0" y="157479"/>
                </a:moveTo>
                <a:lnTo>
                  <a:pt x="11430" y="146050"/>
                </a:lnTo>
                <a:lnTo>
                  <a:pt x="22860" y="134619"/>
                </a:lnTo>
                <a:lnTo>
                  <a:pt x="45720" y="123189"/>
                </a:lnTo>
                <a:lnTo>
                  <a:pt x="68580" y="113029"/>
                </a:lnTo>
                <a:lnTo>
                  <a:pt x="92710" y="101600"/>
                </a:lnTo>
                <a:lnTo>
                  <a:pt x="127000" y="90169"/>
                </a:lnTo>
                <a:lnTo>
                  <a:pt x="151130" y="78739"/>
                </a:lnTo>
                <a:lnTo>
                  <a:pt x="185420" y="67309"/>
                </a:lnTo>
                <a:lnTo>
                  <a:pt x="208280" y="67309"/>
                </a:lnTo>
                <a:lnTo>
                  <a:pt x="243840" y="55879"/>
                </a:lnTo>
                <a:lnTo>
                  <a:pt x="278130" y="44450"/>
                </a:lnTo>
                <a:lnTo>
                  <a:pt x="325120" y="44450"/>
                </a:lnTo>
                <a:lnTo>
                  <a:pt x="360680" y="34289"/>
                </a:lnTo>
                <a:lnTo>
                  <a:pt x="394970" y="22859"/>
                </a:lnTo>
                <a:lnTo>
                  <a:pt x="441960" y="22859"/>
                </a:lnTo>
                <a:lnTo>
                  <a:pt x="487680" y="11429"/>
                </a:lnTo>
                <a:lnTo>
                  <a:pt x="523240" y="11429"/>
                </a:lnTo>
                <a:lnTo>
                  <a:pt x="568960" y="11429"/>
                </a:lnTo>
                <a:lnTo>
                  <a:pt x="615950" y="0"/>
                </a:lnTo>
                <a:lnTo>
                  <a:pt x="848360" y="0"/>
                </a:lnTo>
                <a:lnTo>
                  <a:pt x="848360" y="224789"/>
                </a:lnTo>
                <a:lnTo>
                  <a:pt x="0" y="157479"/>
                </a:lnTo>
                <a:close/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44490" y="2085339"/>
            <a:ext cx="1803400" cy="450850"/>
          </a:xfrm>
          <a:custGeom>
            <a:avLst/>
            <a:gdLst/>
            <a:ahLst/>
            <a:cxnLst/>
            <a:rect l="l" t="t" r="r" b="b"/>
            <a:pathLst>
              <a:path w="1803400" h="450850">
                <a:moveTo>
                  <a:pt x="1059180" y="439420"/>
                </a:moveTo>
                <a:lnTo>
                  <a:pt x="744220" y="439420"/>
                </a:lnTo>
                <a:lnTo>
                  <a:pt x="791210" y="450850"/>
                </a:lnTo>
                <a:lnTo>
                  <a:pt x="1012189" y="450850"/>
                </a:lnTo>
                <a:lnTo>
                  <a:pt x="1059180" y="439420"/>
                </a:lnTo>
                <a:close/>
              </a:path>
              <a:path w="1803400" h="450850">
                <a:moveTo>
                  <a:pt x="1256030" y="427989"/>
                </a:moveTo>
                <a:lnTo>
                  <a:pt x="547370" y="427989"/>
                </a:lnTo>
                <a:lnTo>
                  <a:pt x="593089" y="439420"/>
                </a:lnTo>
                <a:lnTo>
                  <a:pt x="1210310" y="439420"/>
                </a:lnTo>
                <a:lnTo>
                  <a:pt x="1256030" y="427989"/>
                </a:lnTo>
                <a:close/>
              </a:path>
              <a:path w="1803400" h="450850">
                <a:moveTo>
                  <a:pt x="1348739" y="416560"/>
                </a:moveTo>
                <a:lnTo>
                  <a:pt x="441960" y="416560"/>
                </a:lnTo>
                <a:lnTo>
                  <a:pt x="488950" y="427989"/>
                </a:lnTo>
                <a:lnTo>
                  <a:pt x="1303019" y="427989"/>
                </a:lnTo>
                <a:lnTo>
                  <a:pt x="1348739" y="416560"/>
                </a:lnTo>
                <a:close/>
              </a:path>
              <a:path w="1803400" h="450850">
                <a:moveTo>
                  <a:pt x="1558289" y="372110"/>
                </a:moveTo>
                <a:lnTo>
                  <a:pt x="243839" y="372110"/>
                </a:lnTo>
                <a:lnTo>
                  <a:pt x="279400" y="383539"/>
                </a:lnTo>
                <a:lnTo>
                  <a:pt x="313689" y="394970"/>
                </a:lnTo>
                <a:lnTo>
                  <a:pt x="360680" y="406400"/>
                </a:lnTo>
                <a:lnTo>
                  <a:pt x="407670" y="416560"/>
                </a:lnTo>
                <a:lnTo>
                  <a:pt x="1384300" y="416560"/>
                </a:lnTo>
                <a:lnTo>
                  <a:pt x="1442719" y="406400"/>
                </a:lnTo>
                <a:lnTo>
                  <a:pt x="1511300" y="383539"/>
                </a:lnTo>
                <a:lnTo>
                  <a:pt x="1558289" y="372110"/>
                </a:lnTo>
                <a:close/>
              </a:path>
              <a:path w="1803400" h="450850">
                <a:moveTo>
                  <a:pt x="0" y="11430"/>
                </a:moveTo>
                <a:lnTo>
                  <a:pt x="0" y="247650"/>
                </a:lnTo>
                <a:lnTo>
                  <a:pt x="22860" y="270510"/>
                </a:lnTo>
                <a:lnTo>
                  <a:pt x="35560" y="293370"/>
                </a:lnTo>
                <a:lnTo>
                  <a:pt x="46989" y="304800"/>
                </a:lnTo>
                <a:lnTo>
                  <a:pt x="69850" y="316230"/>
                </a:lnTo>
                <a:lnTo>
                  <a:pt x="92710" y="326389"/>
                </a:lnTo>
                <a:lnTo>
                  <a:pt x="115570" y="337820"/>
                </a:lnTo>
                <a:lnTo>
                  <a:pt x="139700" y="349250"/>
                </a:lnTo>
                <a:lnTo>
                  <a:pt x="173989" y="360680"/>
                </a:lnTo>
                <a:lnTo>
                  <a:pt x="209550" y="372110"/>
                </a:lnTo>
                <a:lnTo>
                  <a:pt x="1593850" y="372110"/>
                </a:lnTo>
                <a:lnTo>
                  <a:pt x="1616710" y="360680"/>
                </a:lnTo>
                <a:lnTo>
                  <a:pt x="1651000" y="349250"/>
                </a:lnTo>
                <a:lnTo>
                  <a:pt x="1675130" y="337820"/>
                </a:lnTo>
                <a:lnTo>
                  <a:pt x="1697989" y="326389"/>
                </a:lnTo>
                <a:lnTo>
                  <a:pt x="1733550" y="316230"/>
                </a:lnTo>
                <a:lnTo>
                  <a:pt x="1790700" y="259080"/>
                </a:lnTo>
                <a:lnTo>
                  <a:pt x="1790700" y="247650"/>
                </a:lnTo>
                <a:lnTo>
                  <a:pt x="1803400" y="237489"/>
                </a:lnTo>
                <a:lnTo>
                  <a:pt x="1803400" y="214630"/>
                </a:lnTo>
                <a:lnTo>
                  <a:pt x="791210" y="214630"/>
                </a:lnTo>
                <a:lnTo>
                  <a:pt x="744220" y="203200"/>
                </a:lnTo>
                <a:lnTo>
                  <a:pt x="593089" y="203200"/>
                </a:lnTo>
                <a:lnTo>
                  <a:pt x="547370" y="191770"/>
                </a:lnTo>
                <a:lnTo>
                  <a:pt x="488950" y="191770"/>
                </a:lnTo>
                <a:lnTo>
                  <a:pt x="441960" y="180339"/>
                </a:lnTo>
                <a:lnTo>
                  <a:pt x="407670" y="180339"/>
                </a:lnTo>
                <a:lnTo>
                  <a:pt x="313689" y="157480"/>
                </a:lnTo>
                <a:lnTo>
                  <a:pt x="279400" y="147320"/>
                </a:lnTo>
                <a:lnTo>
                  <a:pt x="243839" y="135889"/>
                </a:lnTo>
                <a:lnTo>
                  <a:pt x="209550" y="135889"/>
                </a:lnTo>
                <a:lnTo>
                  <a:pt x="139700" y="113030"/>
                </a:lnTo>
                <a:lnTo>
                  <a:pt x="46989" y="67310"/>
                </a:lnTo>
                <a:lnTo>
                  <a:pt x="22860" y="34289"/>
                </a:lnTo>
                <a:lnTo>
                  <a:pt x="0" y="11430"/>
                </a:lnTo>
                <a:close/>
              </a:path>
              <a:path w="1803400" h="450850">
                <a:moveTo>
                  <a:pt x="1803400" y="0"/>
                </a:moveTo>
                <a:lnTo>
                  <a:pt x="1790700" y="11430"/>
                </a:lnTo>
                <a:lnTo>
                  <a:pt x="1790700" y="22860"/>
                </a:lnTo>
                <a:lnTo>
                  <a:pt x="1756410" y="57150"/>
                </a:lnTo>
                <a:lnTo>
                  <a:pt x="1744980" y="67310"/>
                </a:lnTo>
                <a:lnTo>
                  <a:pt x="1733550" y="78739"/>
                </a:lnTo>
                <a:lnTo>
                  <a:pt x="1697989" y="90170"/>
                </a:lnTo>
                <a:lnTo>
                  <a:pt x="1675130" y="101600"/>
                </a:lnTo>
                <a:lnTo>
                  <a:pt x="1651000" y="113030"/>
                </a:lnTo>
                <a:lnTo>
                  <a:pt x="1616710" y="124460"/>
                </a:lnTo>
                <a:lnTo>
                  <a:pt x="1593850" y="135889"/>
                </a:lnTo>
                <a:lnTo>
                  <a:pt x="1558289" y="135889"/>
                </a:lnTo>
                <a:lnTo>
                  <a:pt x="1511300" y="147320"/>
                </a:lnTo>
                <a:lnTo>
                  <a:pt x="1477010" y="157480"/>
                </a:lnTo>
                <a:lnTo>
                  <a:pt x="1442719" y="168910"/>
                </a:lnTo>
                <a:lnTo>
                  <a:pt x="1384300" y="180339"/>
                </a:lnTo>
                <a:lnTo>
                  <a:pt x="1348739" y="180339"/>
                </a:lnTo>
                <a:lnTo>
                  <a:pt x="1303019" y="191770"/>
                </a:lnTo>
                <a:lnTo>
                  <a:pt x="1256030" y="191770"/>
                </a:lnTo>
                <a:lnTo>
                  <a:pt x="1210310" y="203200"/>
                </a:lnTo>
                <a:lnTo>
                  <a:pt x="1059180" y="203200"/>
                </a:lnTo>
                <a:lnTo>
                  <a:pt x="1012189" y="214630"/>
                </a:lnTo>
                <a:lnTo>
                  <a:pt x="1803400" y="214630"/>
                </a:lnTo>
                <a:lnTo>
                  <a:pt x="1803400" y="0"/>
                </a:lnTo>
                <a:close/>
              </a:path>
            </a:pathLst>
          </a:custGeom>
          <a:solidFill>
            <a:srgbClr val="66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4490" y="2073910"/>
            <a:ext cx="1803400" cy="462280"/>
          </a:xfrm>
          <a:custGeom>
            <a:avLst/>
            <a:gdLst/>
            <a:ahLst/>
            <a:cxnLst/>
            <a:rect l="l" t="t" r="r" b="b"/>
            <a:pathLst>
              <a:path w="1803400" h="462280">
                <a:moveTo>
                  <a:pt x="1803400" y="0"/>
                </a:moveTo>
                <a:lnTo>
                  <a:pt x="1803400" y="11429"/>
                </a:lnTo>
                <a:lnTo>
                  <a:pt x="1790700" y="22860"/>
                </a:lnTo>
                <a:lnTo>
                  <a:pt x="1790700" y="34289"/>
                </a:lnTo>
                <a:lnTo>
                  <a:pt x="1779269" y="45719"/>
                </a:lnTo>
                <a:lnTo>
                  <a:pt x="1756410" y="68579"/>
                </a:lnTo>
                <a:lnTo>
                  <a:pt x="1744980" y="78739"/>
                </a:lnTo>
                <a:lnTo>
                  <a:pt x="1733550" y="90169"/>
                </a:lnTo>
                <a:lnTo>
                  <a:pt x="1697989" y="101600"/>
                </a:lnTo>
                <a:lnTo>
                  <a:pt x="1675130" y="113029"/>
                </a:lnTo>
                <a:lnTo>
                  <a:pt x="1651000" y="124460"/>
                </a:lnTo>
                <a:lnTo>
                  <a:pt x="1616710" y="135889"/>
                </a:lnTo>
                <a:lnTo>
                  <a:pt x="1593850" y="147319"/>
                </a:lnTo>
                <a:lnTo>
                  <a:pt x="1558289" y="147319"/>
                </a:lnTo>
                <a:lnTo>
                  <a:pt x="1511300" y="158750"/>
                </a:lnTo>
                <a:lnTo>
                  <a:pt x="1477010" y="168910"/>
                </a:lnTo>
                <a:lnTo>
                  <a:pt x="1442719" y="180339"/>
                </a:lnTo>
                <a:lnTo>
                  <a:pt x="1384300" y="191769"/>
                </a:lnTo>
                <a:lnTo>
                  <a:pt x="1348739" y="191769"/>
                </a:lnTo>
                <a:lnTo>
                  <a:pt x="1303019" y="203200"/>
                </a:lnTo>
                <a:lnTo>
                  <a:pt x="1256030" y="203200"/>
                </a:lnTo>
                <a:lnTo>
                  <a:pt x="1210310" y="214629"/>
                </a:lnTo>
                <a:lnTo>
                  <a:pt x="1163319" y="214629"/>
                </a:lnTo>
                <a:lnTo>
                  <a:pt x="1104900" y="214629"/>
                </a:lnTo>
                <a:lnTo>
                  <a:pt x="1059180" y="214629"/>
                </a:lnTo>
                <a:lnTo>
                  <a:pt x="1012189" y="226060"/>
                </a:lnTo>
                <a:lnTo>
                  <a:pt x="942339" y="226060"/>
                </a:lnTo>
                <a:lnTo>
                  <a:pt x="895350" y="226060"/>
                </a:lnTo>
                <a:lnTo>
                  <a:pt x="849630" y="226060"/>
                </a:lnTo>
                <a:lnTo>
                  <a:pt x="791210" y="226060"/>
                </a:lnTo>
                <a:lnTo>
                  <a:pt x="744220" y="214629"/>
                </a:lnTo>
                <a:lnTo>
                  <a:pt x="698500" y="214629"/>
                </a:lnTo>
                <a:lnTo>
                  <a:pt x="640080" y="214629"/>
                </a:lnTo>
                <a:lnTo>
                  <a:pt x="593089" y="214629"/>
                </a:lnTo>
                <a:lnTo>
                  <a:pt x="547370" y="203200"/>
                </a:lnTo>
                <a:lnTo>
                  <a:pt x="488950" y="203200"/>
                </a:lnTo>
                <a:lnTo>
                  <a:pt x="441960" y="191769"/>
                </a:lnTo>
                <a:lnTo>
                  <a:pt x="407670" y="191769"/>
                </a:lnTo>
                <a:lnTo>
                  <a:pt x="360680" y="180339"/>
                </a:lnTo>
                <a:lnTo>
                  <a:pt x="313689" y="168910"/>
                </a:lnTo>
                <a:lnTo>
                  <a:pt x="279400" y="158750"/>
                </a:lnTo>
                <a:lnTo>
                  <a:pt x="243839" y="147319"/>
                </a:lnTo>
                <a:lnTo>
                  <a:pt x="209550" y="147319"/>
                </a:lnTo>
                <a:lnTo>
                  <a:pt x="173989" y="135889"/>
                </a:lnTo>
                <a:lnTo>
                  <a:pt x="139700" y="124460"/>
                </a:lnTo>
                <a:lnTo>
                  <a:pt x="115570" y="113029"/>
                </a:lnTo>
                <a:lnTo>
                  <a:pt x="92710" y="101600"/>
                </a:lnTo>
                <a:lnTo>
                  <a:pt x="69850" y="90169"/>
                </a:lnTo>
                <a:lnTo>
                  <a:pt x="46989" y="78739"/>
                </a:lnTo>
                <a:lnTo>
                  <a:pt x="35560" y="68579"/>
                </a:lnTo>
                <a:lnTo>
                  <a:pt x="22860" y="45719"/>
                </a:lnTo>
                <a:lnTo>
                  <a:pt x="11430" y="34289"/>
                </a:lnTo>
                <a:lnTo>
                  <a:pt x="0" y="22860"/>
                </a:lnTo>
                <a:lnTo>
                  <a:pt x="0" y="11429"/>
                </a:lnTo>
                <a:lnTo>
                  <a:pt x="0" y="0"/>
                </a:lnTo>
                <a:lnTo>
                  <a:pt x="0" y="237489"/>
                </a:lnTo>
                <a:lnTo>
                  <a:pt x="0" y="248919"/>
                </a:lnTo>
                <a:lnTo>
                  <a:pt x="0" y="259079"/>
                </a:lnTo>
                <a:lnTo>
                  <a:pt x="11430" y="270510"/>
                </a:lnTo>
                <a:lnTo>
                  <a:pt x="22860" y="281939"/>
                </a:lnTo>
                <a:lnTo>
                  <a:pt x="35560" y="304800"/>
                </a:lnTo>
                <a:lnTo>
                  <a:pt x="46989" y="316229"/>
                </a:lnTo>
                <a:lnTo>
                  <a:pt x="69850" y="327660"/>
                </a:lnTo>
                <a:lnTo>
                  <a:pt x="92710" y="337819"/>
                </a:lnTo>
                <a:lnTo>
                  <a:pt x="115570" y="349250"/>
                </a:lnTo>
                <a:lnTo>
                  <a:pt x="139700" y="360679"/>
                </a:lnTo>
                <a:lnTo>
                  <a:pt x="173989" y="372110"/>
                </a:lnTo>
                <a:lnTo>
                  <a:pt x="209550" y="383539"/>
                </a:lnTo>
                <a:lnTo>
                  <a:pt x="243839" y="383539"/>
                </a:lnTo>
                <a:lnTo>
                  <a:pt x="279400" y="394969"/>
                </a:lnTo>
                <a:lnTo>
                  <a:pt x="313689" y="406400"/>
                </a:lnTo>
                <a:lnTo>
                  <a:pt x="360680" y="417829"/>
                </a:lnTo>
                <a:lnTo>
                  <a:pt x="407670" y="427989"/>
                </a:lnTo>
                <a:lnTo>
                  <a:pt x="441960" y="427989"/>
                </a:lnTo>
                <a:lnTo>
                  <a:pt x="488950" y="439419"/>
                </a:lnTo>
                <a:lnTo>
                  <a:pt x="547370" y="439419"/>
                </a:lnTo>
                <a:lnTo>
                  <a:pt x="593089" y="450850"/>
                </a:lnTo>
                <a:lnTo>
                  <a:pt x="640080" y="450850"/>
                </a:lnTo>
                <a:lnTo>
                  <a:pt x="698500" y="450850"/>
                </a:lnTo>
                <a:lnTo>
                  <a:pt x="744220" y="450850"/>
                </a:lnTo>
                <a:lnTo>
                  <a:pt x="791210" y="462279"/>
                </a:lnTo>
                <a:lnTo>
                  <a:pt x="849630" y="462279"/>
                </a:lnTo>
                <a:lnTo>
                  <a:pt x="895350" y="462279"/>
                </a:lnTo>
                <a:lnTo>
                  <a:pt x="942339" y="462279"/>
                </a:lnTo>
                <a:lnTo>
                  <a:pt x="1012189" y="462279"/>
                </a:lnTo>
                <a:lnTo>
                  <a:pt x="1059180" y="450850"/>
                </a:lnTo>
                <a:lnTo>
                  <a:pt x="1104900" y="450850"/>
                </a:lnTo>
                <a:lnTo>
                  <a:pt x="1163319" y="450850"/>
                </a:lnTo>
                <a:lnTo>
                  <a:pt x="1210310" y="450850"/>
                </a:lnTo>
                <a:lnTo>
                  <a:pt x="1256030" y="439419"/>
                </a:lnTo>
                <a:lnTo>
                  <a:pt x="1303019" y="439419"/>
                </a:lnTo>
                <a:lnTo>
                  <a:pt x="1348739" y="427989"/>
                </a:lnTo>
                <a:lnTo>
                  <a:pt x="1384300" y="427989"/>
                </a:lnTo>
                <a:lnTo>
                  <a:pt x="1442719" y="417829"/>
                </a:lnTo>
                <a:lnTo>
                  <a:pt x="1477010" y="406400"/>
                </a:lnTo>
                <a:lnTo>
                  <a:pt x="1511300" y="394969"/>
                </a:lnTo>
                <a:lnTo>
                  <a:pt x="1558289" y="383539"/>
                </a:lnTo>
                <a:lnTo>
                  <a:pt x="1593850" y="383539"/>
                </a:lnTo>
                <a:lnTo>
                  <a:pt x="1616710" y="372110"/>
                </a:lnTo>
                <a:lnTo>
                  <a:pt x="1651000" y="360679"/>
                </a:lnTo>
                <a:lnTo>
                  <a:pt x="1675130" y="349250"/>
                </a:lnTo>
                <a:lnTo>
                  <a:pt x="1697989" y="337819"/>
                </a:lnTo>
                <a:lnTo>
                  <a:pt x="1733550" y="327660"/>
                </a:lnTo>
                <a:lnTo>
                  <a:pt x="1744980" y="316229"/>
                </a:lnTo>
                <a:lnTo>
                  <a:pt x="1756410" y="304800"/>
                </a:lnTo>
                <a:lnTo>
                  <a:pt x="1779269" y="281939"/>
                </a:lnTo>
                <a:lnTo>
                  <a:pt x="1790700" y="270510"/>
                </a:lnTo>
                <a:lnTo>
                  <a:pt x="1790700" y="259079"/>
                </a:lnTo>
                <a:lnTo>
                  <a:pt x="1803400" y="248919"/>
                </a:lnTo>
                <a:lnTo>
                  <a:pt x="1803400" y="237489"/>
                </a:lnTo>
                <a:lnTo>
                  <a:pt x="1803400" y="0"/>
                </a:lnTo>
                <a:close/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44490" y="2006600"/>
            <a:ext cx="1803400" cy="293370"/>
          </a:xfrm>
          <a:custGeom>
            <a:avLst/>
            <a:gdLst/>
            <a:ahLst/>
            <a:cxnLst/>
            <a:rect l="l" t="t" r="r" b="b"/>
            <a:pathLst>
              <a:path w="1803400" h="293369">
                <a:moveTo>
                  <a:pt x="1059180" y="281939"/>
                </a:moveTo>
                <a:lnTo>
                  <a:pt x="744220" y="281939"/>
                </a:lnTo>
                <a:lnTo>
                  <a:pt x="791210" y="293370"/>
                </a:lnTo>
                <a:lnTo>
                  <a:pt x="1012189" y="293370"/>
                </a:lnTo>
                <a:lnTo>
                  <a:pt x="1059180" y="281939"/>
                </a:lnTo>
                <a:close/>
              </a:path>
              <a:path w="1803400" h="293369">
                <a:moveTo>
                  <a:pt x="1256030" y="270510"/>
                </a:moveTo>
                <a:lnTo>
                  <a:pt x="547370" y="270510"/>
                </a:lnTo>
                <a:lnTo>
                  <a:pt x="593089" y="281939"/>
                </a:lnTo>
                <a:lnTo>
                  <a:pt x="1210310" y="281939"/>
                </a:lnTo>
                <a:lnTo>
                  <a:pt x="1256030" y="270510"/>
                </a:lnTo>
                <a:close/>
              </a:path>
              <a:path w="1803400" h="293369">
                <a:moveTo>
                  <a:pt x="1337310" y="259079"/>
                </a:moveTo>
                <a:lnTo>
                  <a:pt x="464820" y="259079"/>
                </a:lnTo>
                <a:lnTo>
                  <a:pt x="500380" y="270510"/>
                </a:lnTo>
                <a:lnTo>
                  <a:pt x="1291589" y="270510"/>
                </a:lnTo>
                <a:lnTo>
                  <a:pt x="1337310" y="259079"/>
                </a:lnTo>
                <a:close/>
              </a:path>
              <a:path w="1803400" h="293369">
                <a:moveTo>
                  <a:pt x="1511300" y="226060"/>
                </a:moveTo>
                <a:lnTo>
                  <a:pt x="279400" y="226060"/>
                </a:lnTo>
                <a:lnTo>
                  <a:pt x="325120" y="236220"/>
                </a:lnTo>
                <a:lnTo>
                  <a:pt x="372110" y="247650"/>
                </a:lnTo>
                <a:lnTo>
                  <a:pt x="407670" y="259079"/>
                </a:lnTo>
                <a:lnTo>
                  <a:pt x="1384300" y="259079"/>
                </a:lnTo>
                <a:lnTo>
                  <a:pt x="1431289" y="247650"/>
                </a:lnTo>
                <a:lnTo>
                  <a:pt x="1465580" y="236220"/>
                </a:lnTo>
                <a:lnTo>
                  <a:pt x="1511300" y="226060"/>
                </a:lnTo>
                <a:close/>
              </a:path>
              <a:path w="1803400" h="293369">
                <a:moveTo>
                  <a:pt x="46989" y="0"/>
                </a:moveTo>
                <a:lnTo>
                  <a:pt x="22860" y="11429"/>
                </a:lnTo>
                <a:lnTo>
                  <a:pt x="11430" y="22860"/>
                </a:lnTo>
                <a:lnTo>
                  <a:pt x="11430" y="34289"/>
                </a:lnTo>
                <a:lnTo>
                  <a:pt x="0" y="45720"/>
                </a:lnTo>
                <a:lnTo>
                  <a:pt x="0" y="78739"/>
                </a:lnTo>
                <a:lnTo>
                  <a:pt x="11430" y="101600"/>
                </a:lnTo>
                <a:lnTo>
                  <a:pt x="11430" y="113029"/>
                </a:lnTo>
                <a:lnTo>
                  <a:pt x="22860" y="124460"/>
                </a:lnTo>
                <a:lnTo>
                  <a:pt x="46989" y="135889"/>
                </a:lnTo>
                <a:lnTo>
                  <a:pt x="58420" y="146050"/>
                </a:lnTo>
                <a:lnTo>
                  <a:pt x="104139" y="168910"/>
                </a:lnTo>
                <a:lnTo>
                  <a:pt x="128270" y="180339"/>
                </a:lnTo>
                <a:lnTo>
                  <a:pt x="151130" y="191770"/>
                </a:lnTo>
                <a:lnTo>
                  <a:pt x="186689" y="203200"/>
                </a:lnTo>
                <a:lnTo>
                  <a:pt x="255270" y="226060"/>
                </a:lnTo>
                <a:lnTo>
                  <a:pt x="1546860" y="226060"/>
                </a:lnTo>
                <a:lnTo>
                  <a:pt x="1582419" y="214629"/>
                </a:lnTo>
                <a:lnTo>
                  <a:pt x="1605280" y="203200"/>
                </a:lnTo>
                <a:lnTo>
                  <a:pt x="1651000" y="191770"/>
                </a:lnTo>
                <a:lnTo>
                  <a:pt x="1675130" y="180339"/>
                </a:lnTo>
                <a:lnTo>
                  <a:pt x="1697989" y="168910"/>
                </a:lnTo>
                <a:lnTo>
                  <a:pt x="1709419" y="157479"/>
                </a:lnTo>
                <a:lnTo>
                  <a:pt x="1744980" y="146050"/>
                </a:lnTo>
                <a:lnTo>
                  <a:pt x="1756410" y="135889"/>
                </a:lnTo>
                <a:lnTo>
                  <a:pt x="1790700" y="101600"/>
                </a:lnTo>
                <a:lnTo>
                  <a:pt x="1790700" y="78739"/>
                </a:lnTo>
                <a:lnTo>
                  <a:pt x="1803400" y="67310"/>
                </a:lnTo>
                <a:lnTo>
                  <a:pt x="895350" y="67310"/>
                </a:lnTo>
                <a:lnTo>
                  <a:pt x="46989" y="0"/>
                </a:lnTo>
                <a:close/>
              </a:path>
              <a:path w="1803400" h="293369">
                <a:moveTo>
                  <a:pt x="1756410" y="0"/>
                </a:moveTo>
                <a:lnTo>
                  <a:pt x="895350" y="67310"/>
                </a:lnTo>
                <a:lnTo>
                  <a:pt x="1803400" y="67310"/>
                </a:lnTo>
                <a:lnTo>
                  <a:pt x="1803400" y="55879"/>
                </a:lnTo>
                <a:lnTo>
                  <a:pt x="1790700" y="45720"/>
                </a:lnTo>
                <a:lnTo>
                  <a:pt x="1790700" y="34289"/>
                </a:lnTo>
                <a:lnTo>
                  <a:pt x="175641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44490" y="2006600"/>
            <a:ext cx="1803400" cy="293370"/>
          </a:xfrm>
          <a:custGeom>
            <a:avLst/>
            <a:gdLst/>
            <a:ahLst/>
            <a:cxnLst/>
            <a:rect l="l" t="t" r="r" b="b"/>
            <a:pathLst>
              <a:path w="1803400" h="293369">
                <a:moveTo>
                  <a:pt x="1756410" y="0"/>
                </a:moveTo>
                <a:lnTo>
                  <a:pt x="1767839" y="11429"/>
                </a:lnTo>
                <a:lnTo>
                  <a:pt x="1779269" y="22860"/>
                </a:lnTo>
                <a:lnTo>
                  <a:pt x="1790700" y="34289"/>
                </a:lnTo>
                <a:lnTo>
                  <a:pt x="1790700" y="45720"/>
                </a:lnTo>
                <a:lnTo>
                  <a:pt x="1803400" y="55879"/>
                </a:lnTo>
                <a:lnTo>
                  <a:pt x="1803400" y="67310"/>
                </a:lnTo>
                <a:lnTo>
                  <a:pt x="1790700" y="78739"/>
                </a:lnTo>
                <a:lnTo>
                  <a:pt x="1790700" y="101600"/>
                </a:lnTo>
                <a:lnTo>
                  <a:pt x="1779269" y="113029"/>
                </a:lnTo>
                <a:lnTo>
                  <a:pt x="1767839" y="124460"/>
                </a:lnTo>
                <a:lnTo>
                  <a:pt x="1756410" y="135889"/>
                </a:lnTo>
                <a:lnTo>
                  <a:pt x="1744980" y="146050"/>
                </a:lnTo>
                <a:lnTo>
                  <a:pt x="1709419" y="157479"/>
                </a:lnTo>
                <a:lnTo>
                  <a:pt x="1697989" y="168910"/>
                </a:lnTo>
                <a:lnTo>
                  <a:pt x="1675130" y="180339"/>
                </a:lnTo>
                <a:lnTo>
                  <a:pt x="1651000" y="191770"/>
                </a:lnTo>
                <a:lnTo>
                  <a:pt x="1605280" y="203200"/>
                </a:lnTo>
                <a:lnTo>
                  <a:pt x="1582419" y="214629"/>
                </a:lnTo>
                <a:lnTo>
                  <a:pt x="1546860" y="226060"/>
                </a:lnTo>
                <a:lnTo>
                  <a:pt x="1511300" y="226060"/>
                </a:lnTo>
                <a:lnTo>
                  <a:pt x="1465580" y="236220"/>
                </a:lnTo>
                <a:lnTo>
                  <a:pt x="1431289" y="247650"/>
                </a:lnTo>
                <a:lnTo>
                  <a:pt x="1384300" y="259079"/>
                </a:lnTo>
                <a:lnTo>
                  <a:pt x="1337310" y="259079"/>
                </a:lnTo>
                <a:lnTo>
                  <a:pt x="1291589" y="270510"/>
                </a:lnTo>
                <a:lnTo>
                  <a:pt x="1256030" y="270510"/>
                </a:lnTo>
                <a:lnTo>
                  <a:pt x="1210310" y="281939"/>
                </a:lnTo>
                <a:lnTo>
                  <a:pt x="1151889" y="281939"/>
                </a:lnTo>
                <a:lnTo>
                  <a:pt x="1104900" y="281939"/>
                </a:lnTo>
                <a:lnTo>
                  <a:pt x="1059180" y="281939"/>
                </a:lnTo>
                <a:lnTo>
                  <a:pt x="1012189" y="293370"/>
                </a:lnTo>
                <a:lnTo>
                  <a:pt x="942339" y="293370"/>
                </a:lnTo>
                <a:lnTo>
                  <a:pt x="895350" y="293370"/>
                </a:lnTo>
                <a:lnTo>
                  <a:pt x="849630" y="293370"/>
                </a:lnTo>
                <a:lnTo>
                  <a:pt x="791210" y="293370"/>
                </a:lnTo>
                <a:lnTo>
                  <a:pt x="744220" y="281939"/>
                </a:lnTo>
                <a:lnTo>
                  <a:pt x="698500" y="281939"/>
                </a:lnTo>
                <a:lnTo>
                  <a:pt x="651510" y="281939"/>
                </a:lnTo>
                <a:lnTo>
                  <a:pt x="593089" y="281939"/>
                </a:lnTo>
                <a:lnTo>
                  <a:pt x="547370" y="270510"/>
                </a:lnTo>
                <a:lnTo>
                  <a:pt x="500380" y="270510"/>
                </a:lnTo>
                <a:lnTo>
                  <a:pt x="464820" y="259079"/>
                </a:lnTo>
                <a:lnTo>
                  <a:pt x="407670" y="259079"/>
                </a:lnTo>
                <a:lnTo>
                  <a:pt x="372110" y="247650"/>
                </a:lnTo>
                <a:lnTo>
                  <a:pt x="325120" y="236220"/>
                </a:lnTo>
                <a:lnTo>
                  <a:pt x="279400" y="226060"/>
                </a:lnTo>
                <a:lnTo>
                  <a:pt x="255270" y="226060"/>
                </a:lnTo>
                <a:lnTo>
                  <a:pt x="220980" y="214629"/>
                </a:lnTo>
                <a:lnTo>
                  <a:pt x="186689" y="203200"/>
                </a:lnTo>
                <a:lnTo>
                  <a:pt x="151130" y="191770"/>
                </a:lnTo>
                <a:lnTo>
                  <a:pt x="128270" y="180339"/>
                </a:lnTo>
                <a:lnTo>
                  <a:pt x="104139" y="168910"/>
                </a:lnTo>
                <a:lnTo>
                  <a:pt x="81280" y="157479"/>
                </a:lnTo>
                <a:lnTo>
                  <a:pt x="58420" y="146050"/>
                </a:lnTo>
                <a:lnTo>
                  <a:pt x="46989" y="135889"/>
                </a:lnTo>
                <a:lnTo>
                  <a:pt x="22860" y="124460"/>
                </a:lnTo>
                <a:lnTo>
                  <a:pt x="11430" y="113029"/>
                </a:lnTo>
                <a:lnTo>
                  <a:pt x="11430" y="101600"/>
                </a:lnTo>
                <a:lnTo>
                  <a:pt x="0" y="78739"/>
                </a:lnTo>
                <a:lnTo>
                  <a:pt x="0" y="67310"/>
                </a:lnTo>
                <a:lnTo>
                  <a:pt x="0" y="55879"/>
                </a:lnTo>
                <a:lnTo>
                  <a:pt x="0" y="45720"/>
                </a:lnTo>
                <a:lnTo>
                  <a:pt x="11430" y="34289"/>
                </a:lnTo>
                <a:lnTo>
                  <a:pt x="11430" y="22860"/>
                </a:lnTo>
                <a:lnTo>
                  <a:pt x="22860" y="11429"/>
                </a:lnTo>
                <a:lnTo>
                  <a:pt x="46989" y="0"/>
                </a:lnTo>
                <a:lnTo>
                  <a:pt x="895350" y="67310"/>
                </a:lnTo>
                <a:lnTo>
                  <a:pt x="1756410" y="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97500" y="781050"/>
            <a:ext cx="29083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25" dirty="0">
                <a:latin typeface="Arial"/>
                <a:cs typeface="Arial"/>
              </a:rPr>
              <a:t>Le </a:t>
            </a:r>
            <a:r>
              <a:rPr sz="1300" b="1" spc="20" dirty="0">
                <a:latin typeface="Arial"/>
                <a:cs typeface="Arial"/>
              </a:rPr>
              <a:t>risorse </a:t>
            </a:r>
            <a:r>
              <a:rPr sz="1300" b="1" spc="45" dirty="0">
                <a:latin typeface="Arial"/>
                <a:cs typeface="Arial"/>
              </a:rPr>
              <a:t>del </a:t>
            </a:r>
            <a:r>
              <a:rPr sz="1300" b="1" spc="10" dirty="0">
                <a:latin typeface="Arial"/>
                <a:cs typeface="Arial"/>
              </a:rPr>
              <a:t>mondo: </a:t>
            </a:r>
            <a:r>
              <a:rPr sz="1300" b="1" spc="15" dirty="0">
                <a:latin typeface="Arial"/>
                <a:cs typeface="Arial"/>
              </a:rPr>
              <a:t>chi </a:t>
            </a:r>
            <a:r>
              <a:rPr sz="1300" b="1" spc="5" dirty="0">
                <a:latin typeface="Arial"/>
                <a:cs typeface="Arial"/>
              </a:rPr>
              <a:t>le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30" dirty="0">
                <a:latin typeface="Arial"/>
                <a:cs typeface="Arial"/>
              </a:rPr>
              <a:t>utilizza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10069" y="1668779"/>
            <a:ext cx="27813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050" spc="50" dirty="0">
                <a:latin typeface="Arial"/>
                <a:cs typeface="Arial"/>
              </a:rPr>
              <a:t>20</a:t>
            </a:r>
            <a:r>
              <a:rPr sz="1050" spc="-2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0140" y="2559050"/>
            <a:ext cx="27940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050" spc="50" dirty="0">
                <a:latin typeface="Arial"/>
                <a:cs typeface="Arial"/>
              </a:rPr>
              <a:t>6</a:t>
            </a:r>
            <a:r>
              <a:rPr sz="1050" spc="60" dirty="0">
                <a:latin typeface="Arial"/>
                <a:cs typeface="Arial"/>
              </a:rPr>
              <a:t>0</a:t>
            </a:r>
            <a:r>
              <a:rPr sz="1050" spc="-2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91479" y="1668779"/>
            <a:ext cx="27813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050" spc="50" dirty="0">
                <a:latin typeface="Arial"/>
                <a:cs typeface="Arial"/>
              </a:rPr>
              <a:t>20</a:t>
            </a:r>
            <a:r>
              <a:rPr sz="1050" spc="-2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84440" y="1906270"/>
            <a:ext cx="1442720" cy="675640"/>
          </a:xfrm>
          <a:custGeom>
            <a:avLst/>
            <a:gdLst/>
            <a:ahLst/>
            <a:cxnLst/>
            <a:rect l="l" t="t" r="r" b="b"/>
            <a:pathLst>
              <a:path w="1442720" h="675639">
                <a:moveTo>
                  <a:pt x="0" y="675639"/>
                </a:moveTo>
                <a:lnTo>
                  <a:pt x="1442720" y="675639"/>
                </a:lnTo>
                <a:lnTo>
                  <a:pt x="1442720" y="0"/>
                </a:lnTo>
                <a:lnTo>
                  <a:pt x="0" y="0"/>
                </a:lnTo>
                <a:lnTo>
                  <a:pt x="0" y="675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84440" y="1906270"/>
            <a:ext cx="1442720" cy="675640"/>
          </a:xfrm>
          <a:custGeom>
            <a:avLst/>
            <a:gdLst/>
            <a:ahLst/>
            <a:cxnLst/>
            <a:rect l="l" t="t" r="r" b="b"/>
            <a:pathLst>
              <a:path w="1442720" h="675639">
                <a:moveTo>
                  <a:pt x="0" y="675639"/>
                </a:moveTo>
                <a:lnTo>
                  <a:pt x="1442720" y="675639"/>
                </a:lnTo>
                <a:lnTo>
                  <a:pt x="1442720" y="0"/>
                </a:lnTo>
                <a:lnTo>
                  <a:pt x="0" y="0"/>
                </a:lnTo>
                <a:lnTo>
                  <a:pt x="0" y="6756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2859" y="1983739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0" y="78739"/>
                </a:moveTo>
                <a:lnTo>
                  <a:pt x="81279" y="78739"/>
                </a:lnTo>
                <a:lnTo>
                  <a:pt x="81279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42859" y="1983739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0" y="0"/>
                </a:moveTo>
                <a:lnTo>
                  <a:pt x="81280" y="0"/>
                </a:lnTo>
                <a:lnTo>
                  <a:pt x="81280" y="78739"/>
                </a:lnTo>
                <a:lnTo>
                  <a:pt x="0" y="78739"/>
                </a:lnTo>
                <a:lnTo>
                  <a:pt x="0" y="0"/>
                </a:lnTo>
                <a:close/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42859" y="2209800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0" y="78739"/>
                </a:moveTo>
                <a:lnTo>
                  <a:pt x="81279" y="78739"/>
                </a:lnTo>
                <a:lnTo>
                  <a:pt x="81279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2859" y="2209800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0" y="0"/>
                </a:moveTo>
                <a:lnTo>
                  <a:pt x="81280" y="0"/>
                </a:lnTo>
                <a:lnTo>
                  <a:pt x="81280" y="78739"/>
                </a:lnTo>
                <a:lnTo>
                  <a:pt x="0" y="78739"/>
                </a:lnTo>
                <a:lnTo>
                  <a:pt x="0" y="0"/>
                </a:lnTo>
                <a:close/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42859" y="2434589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0" y="78739"/>
                </a:moveTo>
                <a:lnTo>
                  <a:pt x="81279" y="78739"/>
                </a:lnTo>
                <a:lnTo>
                  <a:pt x="81279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2859" y="2434589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0" y="0"/>
                </a:moveTo>
                <a:lnTo>
                  <a:pt x="81280" y="0"/>
                </a:lnTo>
                <a:lnTo>
                  <a:pt x="81280" y="78739"/>
                </a:lnTo>
                <a:lnTo>
                  <a:pt x="0" y="78739"/>
                </a:lnTo>
                <a:lnTo>
                  <a:pt x="0" y="0"/>
                </a:lnTo>
                <a:close/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71130" y="1863051"/>
            <a:ext cx="121666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9105">
              <a:lnSpc>
                <a:spcPct val="140500"/>
              </a:lnSpc>
            </a:pPr>
            <a:r>
              <a:rPr sz="1050" spc="30" dirty="0">
                <a:latin typeface="Arial"/>
                <a:cs typeface="Arial"/>
              </a:rPr>
              <a:t>Ricchi  Ricchis</a:t>
            </a:r>
            <a:r>
              <a:rPr sz="1050" spc="-18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s</a:t>
            </a:r>
            <a:r>
              <a:rPr sz="1050" spc="-19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im</a:t>
            </a:r>
            <a:r>
              <a:rPr sz="1050" spc="-17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250"/>
              </a:lnSpc>
              <a:spcBef>
                <a:spcPts val="520"/>
              </a:spcBef>
            </a:pPr>
            <a:r>
              <a:rPr sz="1050" spc="20" dirty="0">
                <a:latin typeface="Arial"/>
                <a:cs typeface="Arial"/>
              </a:rPr>
              <a:t>Poveri+poveris</a:t>
            </a:r>
            <a:r>
              <a:rPr sz="1050" spc="-19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s</a:t>
            </a:r>
            <a:r>
              <a:rPr sz="1050" spc="-19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im</a:t>
            </a:r>
            <a:r>
              <a:rPr sz="1050" spc="-1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30420" y="676909"/>
            <a:ext cx="4443730" cy="2738120"/>
          </a:xfrm>
          <a:custGeom>
            <a:avLst/>
            <a:gdLst/>
            <a:ahLst/>
            <a:cxnLst/>
            <a:rect l="l" t="t" r="r" b="b"/>
            <a:pathLst>
              <a:path w="4443730" h="2738120">
                <a:moveTo>
                  <a:pt x="0" y="2738120"/>
                </a:moveTo>
                <a:lnTo>
                  <a:pt x="4443730" y="2738120"/>
                </a:lnTo>
                <a:lnTo>
                  <a:pt x="4443730" y="0"/>
                </a:lnTo>
                <a:lnTo>
                  <a:pt x="0" y="0"/>
                </a:lnTo>
                <a:lnTo>
                  <a:pt x="0" y="27381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44009" y="3813718"/>
            <a:ext cx="4127500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  <a:tabLst>
                <a:tab pos="342392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parte restante delle risorse va ai  poveri, l’84%</a:t>
            </a:r>
            <a:r>
              <a:rPr sz="180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della</a:t>
            </a:r>
            <a:r>
              <a:rPr sz="1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popolazione,	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che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possono beneficiare solo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del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20%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delle  risorse. Comprendiamo dunque la  necessità di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nuovo sviluppo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più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giusto,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dove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le risorse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vengono  equamente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distribuite. Uno sviluppo  futuro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pianeta sia in grado di  sostenere. Questo sviluppo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</a:t>
            </a:r>
            <a:r>
              <a:rPr sz="18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5889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80">
                <a:moveTo>
                  <a:pt x="0" y="0"/>
                </a:moveTo>
                <a:lnTo>
                  <a:pt x="9144000" y="0"/>
                </a:lnTo>
                <a:lnTo>
                  <a:pt x="91440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94969" y="259905"/>
            <a:ext cx="835406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905">
              <a:lnSpc>
                <a:spcPct val="100000"/>
              </a:lnSpc>
            </a:pPr>
            <a:r>
              <a:rPr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LO SPRECO </a:t>
            </a:r>
            <a:r>
              <a:rPr sz="1800" b="1" spc="5" dirty="0">
                <a:solidFill>
                  <a:srgbClr val="000000"/>
                </a:solidFill>
                <a:latin typeface="Comic Sans MS"/>
                <a:cs typeface="Comic Sans MS"/>
              </a:rPr>
              <a:t>DI </a:t>
            </a:r>
            <a:r>
              <a:rPr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RISORSE </a:t>
            </a:r>
            <a:r>
              <a:rPr sz="1800" b="1" dirty="0">
                <a:solidFill>
                  <a:srgbClr val="000000"/>
                </a:solidFill>
                <a:latin typeface="Comic Sans MS"/>
                <a:cs typeface="Comic Sans MS"/>
              </a:rPr>
              <a:t>E </a:t>
            </a:r>
            <a:r>
              <a:rPr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LO SVILUPPO NON</a:t>
            </a:r>
            <a:r>
              <a:rPr sz="1800" b="1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SOSTENIBILE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2100" y="882650"/>
            <a:ext cx="745490" cy="1924050"/>
          </a:xfrm>
          <a:custGeom>
            <a:avLst/>
            <a:gdLst/>
            <a:ahLst/>
            <a:cxnLst/>
            <a:rect l="l" t="t" r="r" b="b"/>
            <a:pathLst>
              <a:path w="745489" h="1924050">
                <a:moveTo>
                  <a:pt x="434339" y="0"/>
                </a:moveTo>
                <a:lnTo>
                  <a:pt x="367030" y="5079"/>
                </a:lnTo>
                <a:lnTo>
                  <a:pt x="317500" y="16510"/>
                </a:lnTo>
                <a:lnTo>
                  <a:pt x="270510" y="33020"/>
                </a:lnTo>
                <a:lnTo>
                  <a:pt x="227330" y="54610"/>
                </a:lnTo>
                <a:lnTo>
                  <a:pt x="185419" y="83820"/>
                </a:lnTo>
                <a:lnTo>
                  <a:pt x="148589" y="118110"/>
                </a:lnTo>
                <a:lnTo>
                  <a:pt x="100330" y="177800"/>
                </a:lnTo>
                <a:lnTo>
                  <a:pt x="73660" y="223520"/>
                </a:lnTo>
                <a:lnTo>
                  <a:pt x="50800" y="271779"/>
                </a:lnTo>
                <a:lnTo>
                  <a:pt x="41909" y="297179"/>
                </a:lnTo>
                <a:lnTo>
                  <a:pt x="33019" y="321310"/>
                </a:lnTo>
                <a:lnTo>
                  <a:pt x="20319" y="372110"/>
                </a:lnTo>
                <a:lnTo>
                  <a:pt x="11430" y="421639"/>
                </a:lnTo>
                <a:lnTo>
                  <a:pt x="5080" y="502920"/>
                </a:lnTo>
                <a:lnTo>
                  <a:pt x="1269" y="571500"/>
                </a:lnTo>
                <a:lnTo>
                  <a:pt x="0" y="652779"/>
                </a:lnTo>
                <a:lnTo>
                  <a:pt x="114" y="1294129"/>
                </a:lnTo>
                <a:lnTo>
                  <a:pt x="1269" y="1409700"/>
                </a:lnTo>
                <a:lnTo>
                  <a:pt x="6350" y="1517650"/>
                </a:lnTo>
                <a:lnTo>
                  <a:pt x="11430" y="1565910"/>
                </a:lnTo>
                <a:lnTo>
                  <a:pt x="16509" y="1609089"/>
                </a:lnTo>
                <a:lnTo>
                  <a:pt x="21590" y="1648460"/>
                </a:lnTo>
                <a:lnTo>
                  <a:pt x="36830" y="1715770"/>
                </a:lnTo>
                <a:lnTo>
                  <a:pt x="58419" y="1771650"/>
                </a:lnTo>
                <a:lnTo>
                  <a:pt x="88900" y="1819910"/>
                </a:lnTo>
                <a:lnTo>
                  <a:pt x="125730" y="1859279"/>
                </a:lnTo>
                <a:lnTo>
                  <a:pt x="171450" y="1891029"/>
                </a:lnTo>
                <a:lnTo>
                  <a:pt x="222250" y="1912620"/>
                </a:lnTo>
                <a:lnTo>
                  <a:pt x="279400" y="1922779"/>
                </a:lnTo>
                <a:lnTo>
                  <a:pt x="309880" y="1924050"/>
                </a:lnTo>
                <a:lnTo>
                  <a:pt x="342900" y="1924050"/>
                </a:lnTo>
                <a:lnTo>
                  <a:pt x="408939" y="1912620"/>
                </a:lnTo>
                <a:lnTo>
                  <a:pt x="471169" y="1893570"/>
                </a:lnTo>
                <a:lnTo>
                  <a:pt x="527050" y="1863089"/>
                </a:lnTo>
                <a:lnTo>
                  <a:pt x="577850" y="1821179"/>
                </a:lnTo>
                <a:lnTo>
                  <a:pt x="623569" y="1770379"/>
                </a:lnTo>
                <a:lnTo>
                  <a:pt x="660400" y="1717039"/>
                </a:lnTo>
                <a:lnTo>
                  <a:pt x="702310" y="1630679"/>
                </a:lnTo>
                <a:lnTo>
                  <a:pt x="708880" y="1609089"/>
                </a:lnTo>
                <a:lnTo>
                  <a:pt x="356869" y="1609089"/>
                </a:lnTo>
                <a:lnTo>
                  <a:pt x="351789" y="1607820"/>
                </a:lnTo>
                <a:lnTo>
                  <a:pt x="349250" y="1606550"/>
                </a:lnTo>
                <a:lnTo>
                  <a:pt x="345439" y="1605279"/>
                </a:lnTo>
                <a:lnTo>
                  <a:pt x="340360" y="1600200"/>
                </a:lnTo>
                <a:lnTo>
                  <a:pt x="337819" y="1598929"/>
                </a:lnTo>
                <a:lnTo>
                  <a:pt x="335280" y="1595120"/>
                </a:lnTo>
                <a:lnTo>
                  <a:pt x="332739" y="1592579"/>
                </a:lnTo>
                <a:lnTo>
                  <a:pt x="328930" y="1584960"/>
                </a:lnTo>
                <a:lnTo>
                  <a:pt x="327660" y="1579879"/>
                </a:lnTo>
                <a:lnTo>
                  <a:pt x="325119" y="1574800"/>
                </a:lnTo>
                <a:lnTo>
                  <a:pt x="323850" y="1569720"/>
                </a:lnTo>
                <a:lnTo>
                  <a:pt x="323850" y="1563370"/>
                </a:lnTo>
                <a:lnTo>
                  <a:pt x="321310" y="1549400"/>
                </a:lnTo>
                <a:lnTo>
                  <a:pt x="317500" y="1511300"/>
                </a:lnTo>
                <a:lnTo>
                  <a:pt x="316230" y="1463039"/>
                </a:lnTo>
                <a:lnTo>
                  <a:pt x="315065" y="1407160"/>
                </a:lnTo>
                <a:lnTo>
                  <a:pt x="314960" y="547370"/>
                </a:lnTo>
                <a:lnTo>
                  <a:pt x="316230" y="483870"/>
                </a:lnTo>
                <a:lnTo>
                  <a:pt x="317500" y="431800"/>
                </a:lnTo>
                <a:lnTo>
                  <a:pt x="318769" y="410210"/>
                </a:lnTo>
                <a:lnTo>
                  <a:pt x="321310" y="392429"/>
                </a:lnTo>
                <a:lnTo>
                  <a:pt x="323850" y="377189"/>
                </a:lnTo>
                <a:lnTo>
                  <a:pt x="323850" y="369570"/>
                </a:lnTo>
                <a:lnTo>
                  <a:pt x="325119" y="364489"/>
                </a:lnTo>
                <a:lnTo>
                  <a:pt x="327660" y="359410"/>
                </a:lnTo>
                <a:lnTo>
                  <a:pt x="330200" y="349250"/>
                </a:lnTo>
                <a:lnTo>
                  <a:pt x="332739" y="345439"/>
                </a:lnTo>
                <a:lnTo>
                  <a:pt x="335280" y="340360"/>
                </a:lnTo>
                <a:lnTo>
                  <a:pt x="337819" y="336550"/>
                </a:lnTo>
                <a:lnTo>
                  <a:pt x="340360" y="334010"/>
                </a:lnTo>
                <a:lnTo>
                  <a:pt x="342900" y="330200"/>
                </a:lnTo>
                <a:lnTo>
                  <a:pt x="346710" y="327660"/>
                </a:lnTo>
                <a:lnTo>
                  <a:pt x="349250" y="325120"/>
                </a:lnTo>
                <a:lnTo>
                  <a:pt x="356869" y="320039"/>
                </a:lnTo>
                <a:lnTo>
                  <a:pt x="361950" y="318770"/>
                </a:lnTo>
                <a:lnTo>
                  <a:pt x="365760" y="317500"/>
                </a:lnTo>
                <a:lnTo>
                  <a:pt x="374650" y="314960"/>
                </a:lnTo>
                <a:lnTo>
                  <a:pt x="730964" y="314960"/>
                </a:lnTo>
                <a:lnTo>
                  <a:pt x="730250" y="307339"/>
                </a:lnTo>
                <a:lnTo>
                  <a:pt x="717550" y="238760"/>
                </a:lnTo>
                <a:lnTo>
                  <a:pt x="698500" y="182879"/>
                </a:lnTo>
                <a:lnTo>
                  <a:pt x="673100" y="133350"/>
                </a:lnTo>
                <a:lnTo>
                  <a:pt x="638810" y="90170"/>
                </a:lnTo>
                <a:lnTo>
                  <a:pt x="598169" y="53339"/>
                </a:lnTo>
                <a:lnTo>
                  <a:pt x="549910" y="24129"/>
                </a:lnTo>
                <a:lnTo>
                  <a:pt x="495300" y="6350"/>
                </a:lnTo>
                <a:lnTo>
                  <a:pt x="464819" y="2539"/>
                </a:lnTo>
                <a:lnTo>
                  <a:pt x="434339" y="0"/>
                </a:lnTo>
                <a:close/>
              </a:path>
              <a:path w="745489" h="1924050">
                <a:moveTo>
                  <a:pt x="745489" y="1089660"/>
                </a:moveTo>
                <a:lnTo>
                  <a:pt x="430530" y="1135379"/>
                </a:lnTo>
                <a:lnTo>
                  <a:pt x="430530" y="1366520"/>
                </a:lnTo>
                <a:lnTo>
                  <a:pt x="429260" y="1436370"/>
                </a:lnTo>
                <a:lnTo>
                  <a:pt x="427989" y="1490979"/>
                </a:lnTo>
                <a:lnTo>
                  <a:pt x="425450" y="1513839"/>
                </a:lnTo>
                <a:lnTo>
                  <a:pt x="424180" y="1532889"/>
                </a:lnTo>
                <a:lnTo>
                  <a:pt x="421639" y="1549400"/>
                </a:lnTo>
                <a:lnTo>
                  <a:pt x="420369" y="1555750"/>
                </a:lnTo>
                <a:lnTo>
                  <a:pt x="417830" y="1565910"/>
                </a:lnTo>
                <a:lnTo>
                  <a:pt x="415289" y="1570989"/>
                </a:lnTo>
                <a:lnTo>
                  <a:pt x="414019" y="1576070"/>
                </a:lnTo>
                <a:lnTo>
                  <a:pt x="411480" y="1579879"/>
                </a:lnTo>
                <a:lnTo>
                  <a:pt x="410210" y="1584960"/>
                </a:lnTo>
                <a:lnTo>
                  <a:pt x="407669" y="1587500"/>
                </a:lnTo>
                <a:lnTo>
                  <a:pt x="405130" y="1591310"/>
                </a:lnTo>
                <a:lnTo>
                  <a:pt x="398780" y="1597660"/>
                </a:lnTo>
                <a:lnTo>
                  <a:pt x="396239" y="1598929"/>
                </a:lnTo>
                <a:lnTo>
                  <a:pt x="392430" y="1602739"/>
                </a:lnTo>
                <a:lnTo>
                  <a:pt x="373380" y="1609089"/>
                </a:lnTo>
                <a:lnTo>
                  <a:pt x="708880" y="1609089"/>
                </a:lnTo>
                <a:lnTo>
                  <a:pt x="718819" y="1570989"/>
                </a:lnTo>
                <a:lnTo>
                  <a:pt x="730250" y="1498600"/>
                </a:lnTo>
                <a:lnTo>
                  <a:pt x="735330" y="1455420"/>
                </a:lnTo>
                <a:lnTo>
                  <a:pt x="739139" y="1407160"/>
                </a:lnTo>
                <a:lnTo>
                  <a:pt x="744219" y="1294129"/>
                </a:lnTo>
                <a:lnTo>
                  <a:pt x="745489" y="1162050"/>
                </a:lnTo>
                <a:lnTo>
                  <a:pt x="745489" y="1089660"/>
                </a:lnTo>
                <a:close/>
              </a:path>
              <a:path w="745489" h="1924050">
                <a:moveTo>
                  <a:pt x="730964" y="314960"/>
                </a:moveTo>
                <a:lnTo>
                  <a:pt x="391160" y="314960"/>
                </a:lnTo>
                <a:lnTo>
                  <a:pt x="393700" y="316229"/>
                </a:lnTo>
                <a:lnTo>
                  <a:pt x="397510" y="317500"/>
                </a:lnTo>
                <a:lnTo>
                  <a:pt x="400050" y="317500"/>
                </a:lnTo>
                <a:lnTo>
                  <a:pt x="403860" y="320039"/>
                </a:lnTo>
                <a:lnTo>
                  <a:pt x="406400" y="321310"/>
                </a:lnTo>
                <a:lnTo>
                  <a:pt x="411480" y="326389"/>
                </a:lnTo>
                <a:lnTo>
                  <a:pt x="412750" y="328929"/>
                </a:lnTo>
                <a:lnTo>
                  <a:pt x="415289" y="332739"/>
                </a:lnTo>
                <a:lnTo>
                  <a:pt x="425450" y="382270"/>
                </a:lnTo>
                <a:lnTo>
                  <a:pt x="427989" y="402589"/>
                </a:lnTo>
                <a:lnTo>
                  <a:pt x="429260" y="452120"/>
                </a:lnTo>
                <a:lnTo>
                  <a:pt x="430530" y="515620"/>
                </a:lnTo>
                <a:lnTo>
                  <a:pt x="430530" y="835660"/>
                </a:lnTo>
                <a:lnTo>
                  <a:pt x="745489" y="788670"/>
                </a:lnTo>
                <a:lnTo>
                  <a:pt x="745489" y="614679"/>
                </a:lnTo>
                <a:lnTo>
                  <a:pt x="744219" y="495300"/>
                </a:lnTo>
                <a:lnTo>
                  <a:pt x="741680" y="440689"/>
                </a:lnTo>
                <a:lnTo>
                  <a:pt x="737869" y="392429"/>
                </a:lnTo>
                <a:lnTo>
                  <a:pt x="734060" y="347979"/>
                </a:lnTo>
                <a:lnTo>
                  <a:pt x="730964" y="31496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2100" y="882650"/>
            <a:ext cx="745490" cy="1924050"/>
          </a:xfrm>
          <a:custGeom>
            <a:avLst/>
            <a:gdLst/>
            <a:ahLst/>
            <a:cxnLst/>
            <a:rect l="l" t="t" r="r" b="b"/>
            <a:pathLst>
              <a:path w="745489" h="1924050">
                <a:moveTo>
                  <a:pt x="745489" y="788670"/>
                </a:moveTo>
                <a:lnTo>
                  <a:pt x="430530" y="835660"/>
                </a:lnTo>
                <a:lnTo>
                  <a:pt x="430530" y="515620"/>
                </a:lnTo>
                <a:lnTo>
                  <a:pt x="429260" y="452120"/>
                </a:lnTo>
                <a:lnTo>
                  <a:pt x="427989" y="402589"/>
                </a:lnTo>
                <a:lnTo>
                  <a:pt x="425450" y="382270"/>
                </a:lnTo>
                <a:lnTo>
                  <a:pt x="424180" y="367029"/>
                </a:lnTo>
                <a:lnTo>
                  <a:pt x="421639" y="353060"/>
                </a:lnTo>
                <a:lnTo>
                  <a:pt x="420369" y="347979"/>
                </a:lnTo>
                <a:lnTo>
                  <a:pt x="419100" y="342900"/>
                </a:lnTo>
                <a:lnTo>
                  <a:pt x="417830" y="339089"/>
                </a:lnTo>
                <a:lnTo>
                  <a:pt x="416560" y="335279"/>
                </a:lnTo>
                <a:lnTo>
                  <a:pt x="415289" y="332739"/>
                </a:lnTo>
                <a:lnTo>
                  <a:pt x="412750" y="328929"/>
                </a:lnTo>
                <a:lnTo>
                  <a:pt x="411480" y="326389"/>
                </a:lnTo>
                <a:lnTo>
                  <a:pt x="408939" y="323850"/>
                </a:lnTo>
                <a:lnTo>
                  <a:pt x="406400" y="321310"/>
                </a:lnTo>
                <a:lnTo>
                  <a:pt x="403860" y="320039"/>
                </a:lnTo>
                <a:lnTo>
                  <a:pt x="400050" y="317500"/>
                </a:lnTo>
                <a:lnTo>
                  <a:pt x="397510" y="317500"/>
                </a:lnTo>
                <a:lnTo>
                  <a:pt x="393700" y="316229"/>
                </a:lnTo>
                <a:lnTo>
                  <a:pt x="391160" y="314960"/>
                </a:lnTo>
                <a:lnTo>
                  <a:pt x="387350" y="314960"/>
                </a:lnTo>
                <a:lnTo>
                  <a:pt x="383539" y="314960"/>
                </a:lnTo>
                <a:lnTo>
                  <a:pt x="374650" y="314960"/>
                </a:lnTo>
                <a:lnTo>
                  <a:pt x="365760" y="317500"/>
                </a:lnTo>
                <a:lnTo>
                  <a:pt x="361950" y="318770"/>
                </a:lnTo>
                <a:lnTo>
                  <a:pt x="356869" y="320039"/>
                </a:lnTo>
                <a:lnTo>
                  <a:pt x="353060" y="322579"/>
                </a:lnTo>
                <a:lnTo>
                  <a:pt x="349250" y="325120"/>
                </a:lnTo>
                <a:lnTo>
                  <a:pt x="346710" y="327660"/>
                </a:lnTo>
                <a:lnTo>
                  <a:pt x="342900" y="330200"/>
                </a:lnTo>
                <a:lnTo>
                  <a:pt x="340360" y="334010"/>
                </a:lnTo>
                <a:lnTo>
                  <a:pt x="337819" y="336550"/>
                </a:lnTo>
                <a:lnTo>
                  <a:pt x="335280" y="340360"/>
                </a:lnTo>
                <a:lnTo>
                  <a:pt x="332739" y="345439"/>
                </a:lnTo>
                <a:lnTo>
                  <a:pt x="330200" y="349250"/>
                </a:lnTo>
                <a:lnTo>
                  <a:pt x="328930" y="354329"/>
                </a:lnTo>
                <a:lnTo>
                  <a:pt x="327660" y="359410"/>
                </a:lnTo>
                <a:lnTo>
                  <a:pt x="325119" y="364489"/>
                </a:lnTo>
                <a:lnTo>
                  <a:pt x="323850" y="369570"/>
                </a:lnTo>
                <a:lnTo>
                  <a:pt x="323850" y="377189"/>
                </a:lnTo>
                <a:lnTo>
                  <a:pt x="321310" y="392429"/>
                </a:lnTo>
                <a:lnTo>
                  <a:pt x="318769" y="410210"/>
                </a:lnTo>
                <a:lnTo>
                  <a:pt x="317500" y="431800"/>
                </a:lnTo>
                <a:lnTo>
                  <a:pt x="316230" y="483870"/>
                </a:lnTo>
                <a:lnTo>
                  <a:pt x="314960" y="547370"/>
                </a:lnTo>
                <a:lnTo>
                  <a:pt x="314960" y="1402079"/>
                </a:lnTo>
                <a:lnTo>
                  <a:pt x="316230" y="1463039"/>
                </a:lnTo>
                <a:lnTo>
                  <a:pt x="317500" y="1511300"/>
                </a:lnTo>
                <a:lnTo>
                  <a:pt x="321310" y="1549400"/>
                </a:lnTo>
                <a:lnTo>
                  <a:pt x="323850" y="1563370"/>
                </a:lnTo>
                <a:lnTo>
                  <a:pt x="323850" y="1569720"/>
                </a:lnTo>
                <a:lnTo>
                  <a:pt x="325119" y="1574800"/>
                </a:lnTo>
                <a:lnTo>
                  <a:pt x="327660" y="1579879"/>
                </a:lnTo>
                <a:lnTo>
                  <a:pt x="328930" y="1584960"/>
                </a:lnTo>
                <a:lnTo>
                  <a:pt x="330200" y="1587500"/>
                </a:lnTo>
                <a:lnTo>
                  <a:pt x="332739" y="1592579"/>
                </a:lnTo>
                <a:lnTo>
                  <a:pt x="335280" y="1595120"/>
                </a:lnTo>
                <a:lnTo>
                  <a:pt x="337819" y="1598929"/>
                </a:lnTo>
                <a:lnTo>
                  <a:pt x="340360" y="1600200"/>
                </a:lnTo>
                <a:lnTo>
                  <a:pt x="342900" y="1602739"/>
                </a:lnTo>
                <a:lnTo>
                  <a:pt x="345439" y="1605279"/>
                </a:lnTo>
                <a:lnTo>
                  <a:pt x="349250" y="1606550"/>
                </a:lnTo>
                <a:lnTo>
                  <a:pt x="351789" y="1607820"/>
                </a:lnTo>
                <a:lnTo>
                  <a:pt x="356869" y="1609089"/>
                </a:lnTo>
                <a:lnTo>
                  <a:pt x="359410" y="1609089"/>
                </a:lnTo>
                <a:lnTo>
                  <a:pt x="364489" y="1609089"/>
                </a:lnTo>
                <a:lnTo>
                  <a:pt x="373380" y="1609089"/>
                </a:lnTo>
                <a:lnTo>
                  <a:pt x="377189" y="1607820"/>
                </a:lnTo>
                <a:lnTo>
                  <a:pt x="381000" y="1606550"/>
                </a:lnTo>
                <a:lnTo>
                  <a:pt x="384810" y="1605279"/>
                </a:lnTo>
                <a:lnTo>
                  <a:pt x="388619" y="1604010"/>
                </a:lnTo>
                <a:lnTo>
                  <a:pt x="392430" y="1602739"/>
                </a:lnTo>
                <a:lnTo>
                  <a:pt x="396239" y="1598929"/>
                </a:lnTo>
                <a:lnTo>
                  <a:pt x="398780" y="1597660"/>
                </a:lnTo>
                <a:lnTo>
                  <a:pt x="402589" y="1593850"/>
                </a:lnTo>
                <a:lnTo>
                  <a:pt x="405130" y="1591310"/>
                </a:lnTo>
                <a:lnTo>
                  <a:pt x="407669" y="1587500"/>
                </a:lnTo>
                <a:lnTo>
                  <a:pt x="410210" y="1584960"/>
                </a:lnTo>
                <a:lnTo>
                  <a:pt x="411480" y="1579879"/>
                </a:lnTo>
                <a:lnTo>
                  <a:pt x="414019" y="1576070"/>
                </a:lnTo>
                <a:lnTo>
                  <a:pt x="415289" y="1570989"/>
                </a:lnTo>
                <a:lnTo>
                  <a:pt x="417830" y="1565910"/>
                </a:lnTo>
                <a:lnTo>
                  <a:pt x="419100" y="1560829"/>
                </a:lnTo>
                <a:lnTo>
                  <a:pt x="420369" y="1555750"/>
                </a:lnTo>
                <a:lnTo>
                  <a:pt x="421639" y="1549400"/>
                </a:lnTo>
                <a:lnTo>
                  <a:pt x="424180" y="1532889"/>
                </a:lnTo>
                <a:lnTo>
                  <a:pt x="425450" y="1513839"/>
                </a:lnTo>
                <a:lnTo>
                  <a:pt x="427989" y="1490979"/>
                </a:lnTo>
                <a:lnTo>
                  <a:pt x="429260" y="1436370"/>
                </a:lnTo>
                <a:lnTo>
                  <a:pt x="430530" y="1366520"/>
                </a:lnTo>
                <a:lnTo>
                  <a:pt x="430530" y="1135379"/>
                </a:lnTo>
                <a:lnTo>
                  <a:pt x="745489" y="1089660"/>
                </a:lnTo>
                <a:lnTo>
                  <a:pt x="745489" y="1162050"/>
                </a:lnTo>
                <a:lnTo>
                  <a:pt x="744219" y="1294129"/>
                </a:lnTo>
                <a:lnTo>
                  <a:pt x="739139" y="1407160"/>
                </a:lnTo>
                <a:lnTo>
                  <a:pt x="735330" y="1455420"/>
                </a:lnTo>
                <a:lnTo>
                  <a:pt x="730250" y="1498600"/>
                </a:lnTo>
                <a:lnTo>
                  <a:pt x="725169" y="1536700"/>
                </a:lnTo>
                <a:lnTo>
                  <a:pt x="711200" y="1601470"/>
                </a:lnTo>
                <a:lnTo>
                  <a:pt x="689610" y="1659889"/>
                </a:lnTo>
                <a:lnTo>
                  <a:pt x="676910" y="1689100"/>
                </a:lnTo>
                <a:lnTo>
                  <a:pt x="642619" y="1743710"/>
                </a:lnTo>
                <a:lnTo>
                  <a:pt x="600710" y="1797050"/>
                </a:lnTo>
                <a:lnTo>
                  <a:pt x="553719" y="1842770"/>
                </a:lnTo>
                <a:lnTo>
                  <a:pt x="499110" y="1879600"/>
                </a:lnTo>
                <a:lnTo>
                  <a:pt x="440689" y="1905000"/>
                </a:lnTo>
                <a:lnTo>
                  <a:pt x="375919" y="1918970"/>
                </a:lnTo>
                <a:lnTo>
                  <a:pt x="342900" y="1924050"/>
                </a:lnTo>
                <a:lnTo>
                  <a:pt x="309880" y="1924050"/>
                </a:lnTo>
                <a:lnTo>
                  <a:pt x="250189" y="1918970"/>
                </a:lnTo>
                <a:lnTo>
                  <a:pt x="195580" y="1902460"/>
                </a:lnTo>
                <a:lnTo>
                  <a:pt x="147319" y="1875789"/>
                </a:lnTo>
                <a:lnTo>
                  <a:pt x="106680" y="1841500"/>
                </a:lnTo>
                <a:lnTo>
                  <a:pt x="72389" y="1797050"/>
                </a:lnTo>
                <a:lnTo>
                  <a:pt x="46990" y="1743710"/>
                </a:lnTo>
                <a:lnTo>
                  <a:pt x="29209" y="1684020"/>
                </a:lnTo>
                <a:lnTo>
                  <a:pt x="16509" y="1609089"/>
                </a:lnTo>
                <a:lnTo>
                  <a:pt x="11430" y="1565910"/>
                </a:lnTo>
                <a:lnTo>
                  <a:pt x="6350" y="1517650"/>
                </a:lnTo>
                <a:lnTo>
                  <a:pt x="1269" y="1409700"/>
                </a:lnTo>
                <a:lnTo>
                  <a:pt x="0" y="1282700"/>
                </a:lnTo>
                <a:lnTo>
                  <a:pt x="0" y="745489"/>
                </a:lnTo>
                <a:lnTo>
                  <a:pt x="0" y="652779"/>
                </a:lnTo>
                <a:lnTo>
                  <a:pt x="1269" y="571500"/>
                </a:lnTo>
                <a:lnTo>
                  <a:pt x="5080" y="502920"/>
                </a:lnTo>
                <a:lnTo>
                  <a:pt x="8890" y="447039"/>
                </a:lnTo>
                <a:lnTo>
                  <a:pt x="15240" y="396239"/>
                </a:lnTo>
                <a:lnTo>
                  <a:pt x="26669" y="346710"/>
                </a:lnTo>
                <a:lnTo>
                  <a:pt x="33019" y="321310"/>
                </a:lnTo>
                <a:lnTo>
                  <a:pt x="41909" y="297179"/>
                </a:lnTo>
                <a:lnTo>
                  <a:pt x="50800" y="271779"/>
                </a:lnTo>
                <a:lnTo>
                  <a:pt x="62230" y="247650"/>
                </a:lnTo>
                <a:lnTo>
                  <a:pt x="86360" y="200660"/>
                </a:lnTo>
                <a:lnTo>
                  <a:pt x="115569" y="157479"/>
                </a:lnTo>
                <a:lnTo>
                  <a:pt x="148589" y="118110"/>
                </a:lnTo>
                <a:lnTo>
                  <a:pt x="185419" y="83820"/>
                </a:lnTo>
                <a:lnTo>
                  <a:pt x="227330" y="54610"/>
                </a:lnTo>
                <a:lnTo>
                  <a:pt x="270510" y="33020"/>
                </a:lnTo>
                <a:lnTo>
                  <a:pt x="317500" y="16510"/>
                </a:lnTo>
                <a:lnTo>
                  <a:pt x="367030" y="5079"/>
                </a:lnTo>
                <a:lnTo>
                  <a:pt x="434339" y="0"/>
                </a:lnTo>
                <a:lnTo>
                  <a:pt x="464819" y="2539"/>
                </a:lnTo>
                <a:lnTo>
                  <a:pt x="523239" y="13970"/>
                </a:lnTo>
                <a:lnTo>
                  <a:pt x="574039" y="36829"/>
                </a:lnTo>
                <a:lnTo>
                  <a:pt x="619760" y="71120"/>
                </a:lnTo>
                <a:lnTo>
                  <a:pt x="657860" y="111760"/>
                </a:lnTo>
                <a:lnTo>
                  <a:pt x="687069" y="157479"/>
                </a:lnTo>
                <a:lnTo>
                  <a:pt x="708660" y="210820"/>
                </a:lnTo>
                <a:lnTo>
                  <a:pt x="723900" y="270510"/>
                </a:lnTo>
                <a:lnTo>
                  <a:pt x="734060" y="347979"/>
                </a:lnTo>
                <a:lnTo>
                  <a:pt x="737869" y="392429"/>
                </a:lnTo>
                <a:lnTo>
                  <a:pt x="741680" y="440689"/>
                </a:lnTo>
                <a:lnTo>
                  <a:pt x="744219" y="495300"/>
                </a:lnTo>
                <a:lnTo>
                  <a:pt x="745489" y="614679"/>
                </a:lnTo>
                <a:lnTo>
                  <a:pt x="745489" y="788670"/>
                </a:lnTo>
                <a:close/>
              </a:path>
            </a:pathLst>
          </a:custGeom>
          <a:ln w="38097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0620" y="748030"/>
            <a:ext cx="726440" cy="1945639"/>
          </a:xfrm>
          <a:custGeom>
            <a:avLst/>
            <a:gdLst/>
            <a:ahLst/>
            <a:cxnLst/>
            <a:rect l="l" t="t" r="r" b="b"/>
            <a:pathLst>
              <a:path w="726439" h="1945639">
                <a:moveTo>
                  <a:pt x="316230" y="60960"/>
                </a:moveTo>
                <a:lnTo>
                  <a:pt x="0" y="106680"/>
                </a:lnTo>
                <a:lnTo>
                  <a:pt x="0" y="1945640"/>
                </a:lnTo>
                <a:lnTo>
                  <a:pt x="316230" y="1898650"/>
                </a:lnTo>
                <a:lnTo>
                  <a:pt x="316230" y="1127760"/>
                </a:lnTo>
                <a:lnTo>
                  <a:pt x="410210" y="1113790"/>
                </a:lnTo>
                <a:lnTo>
                  <a:pt x="726440" y="1113790"/>
                </a:lnTo>
                <a:lnTo>
                  <a:pt x="726440" y="718820"/>
                </a:lnTo>
                <a:lnTo>
                  <a:pt x="316230" y="718820"/>
                </a:lnTo>
                <a:lnTo>
                  <a:pt x="316230" y="60960"/>
                </a:lnTo>
                <a:close/>
              </a:path>
              <a:path w="726439" h="1945639">
                <a:moveTo>
                  <a:pt x="726440" y="1113790"/>
                </a:moveTo>
                <a:lnTo>
                  <a:pt x="410210" y="1113790"/>
                </a:lnTo>
                <a:lnTo>
                  <a:pt x="410210" y="1885950"/>
                </a:lnTo>
                <a:lnTo>
                  <a:pt x="726440" y="1838960"/>
                </a:lnTo>
                <a:lnTo>
                  <a:pt x="726440" y="1113790"/>
                </a:lnTo>
                <a:close/>
              </a:path>
              <a:path w="726439" h="1945639">
                <a:moveTo>
                  <a:pt x="726440" y="0"/>
                </a:moveTo>
                <a:lnTo>
                  <a:pt x="410210" y="46990"/>
                </a:lnTo>
                <a:lnTo>
                  <a:pt x="410210" y="703580"/>
                </a:lnTo>
                <a:lnTo>
                  <a:pt x="316230" y="718820"/>
                </a:lnTo>
                <a:lnTo>
                  <a:pt x="726440" y="718820"/>
                </a:lnTo>
                <a:lnTo>
                  <a:pt x="72644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0620" y="748030"/>
            <a:ext cx="726440" cy="1945639"/>
          </a:xfrm>
          <a:custGeom>
            <a:avLst/>
            <a:gdLst/>
            <a:ahLst/>
            <a:cxnLst/>
            <a:rect l="l" t="t" r="r" b="b"/>
            <a:pathLst>
              <a:path w="726439" h="1945639">
                <a:moveTo>
                  <a:pt x="726440" y="0"/>
                </a:moveTo>
                <a:lnTo>
                  <a:pt x="726440" y="1838960"/>
                </a:lnTo>
                <a:lnTo>
                  <a:pt x="410210" y="1885950"/>
                </a:lnTo>
                <a:lnTo>
                  <a:pt x="410210" y="1113790"/>
                </a:lnTo>
                <a:lnTo>
                  <a:pt x="316230" y="1127760"/>
                </a:lnTo>
                <a:lnTo>
                  <a:pt x="316230" y="1898650"/>
                </a:lnTo>
                <a:lnTo>
                  <a:pt x="0" y="1945640"/>
                </a:lnTo>
                <a:lnTo>
                  <a:pt x="0" y="106680"/>
                </a:lnTo>
                <a:lnTo>
                  <a:pt x="316230" y="60960"/>
                </a:lnTo>
                <a:lnTo>
                  <a:pt x="316230" y="718820"/>
                </a:lnTo>
                <a:lnTo>
                  <a:pt x="410210" y="703580"/>
                </a:lnTo>
                <a:lnTo>
                  <a:pt x="410210" y="46990"/>
                </a:lnTo>
                <a:lnTo>
                  <a:pt x="726440" y="0"/>
                </a:lnTo>
                <a:close/>
              </a:path>
            </a:pathLst>
          </a:custGeom>
          <a:ln w="38097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4059" y="652780"/>
            <a:ext cx="547370" cy="1916430"/>
          </a:xfrm>
          <a:custGeom>
            <a:avLst/>
            <a:gdLst/>
            <a:ahLst/>
            <a:cxnLst/>
            <a:rect l="l" t="t" r="r" b="b"/>
            <a:pathLst>
              <a:path w="547370" h="1916430">
                <a:moveTo>
                  <a:pt x="525779" y="0"/>
                </a:moveTo>
                <a:lnTo>
                  <a:pt x="0" y="77470"/>
                </a:lnTo>
                <a:lnTo>
                  <a:pt x="0" y="1916430"/>
                </a:lnTo>
                <a:lnTo>
                  <a:pt x="547369" y="1836420"/>
                </a:lnTo>
                <a:lnTo>
                  <a:pt x="547369" y="1502410"/>
                </a:lnTo>
                <a:lnTo>
                  <a:pt x="314960" y="1502410"/>
                </a:lnTo>
                <a:lnTo>
                  <a:pt x="314960" y="1097280"/>
                </a:lnTo>
                <a:lnTo>
                  <a:pt x="513079" y="1069340"/>
                </a:lnTo>
                <a:lnTo>
                  <a:pt x="513079" y="748030"/>
                </a:lnTo>
                <a:lnTo>
                  <a:pt x="314960" y="748030"/>
                </a:lnTo>
                <a:lnTo>
                  <a:pt x="314960" y="398780"/>
                </a:lnTo>
                <a:lnTo>
                  <a:pt x="525779" y="368300"/>
                </a:lnTo>
                <a:lnTo>
                  <a:pt x="525779" y="0"/>
                </a:lnTo>
                <a:close/>
              </a:path>
              <a:path w="547370" h="1916430">
                <a:moveTo>
                  <a:pt x="547369" y="1468120"/>
                </a:moveTo>
                <a:lnTo>
                  <a:pt x="314960" y="1502410"/>
                </a:lnTo>
                <a:lnTo>
                  <a:pt x="547369" y="1502410"/>
                </a:lnTo>
                <a:lnTo>
                  <a:pt x="547369" y="1468120"/>
                </a:lnTo>
                <a:close/>
              </a:path>
              <a:path w="547370" h="1916430">
                <a:moveTo>
                  <a:pt x="513079" y="718820"/>
                </a:moveTo>
                <a:lnTo>
                  <a:pt x="314960" y="748030"/>
                </a:lnTo>
                <a:lnTo>
                  <a:pt x="513079" y="748030"/>
                </a:lnTo>
                <a:lnTo>
                  <a:pt x="513079" y="71882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4059" y="652780"/>
            <a:ext cx="547370" cy="1916430"/>
          </a:xfrm>
          <a:custGeom>
            <a:avLst/>
            <a:gdLst/>
            <a:ahLst/>
            <a:cxnLst/>
            <a:rect l="l" t="t" r="r" b="b"/>
            <a:pathLst>
              <a:path w="547370" h="1916430">
                <a:moveTo>
                  <a:pt x="0" y="77470"/>
                </a:moveTo>
                <a:lnTo>
                  <a:pt x="525779" y="0"/>
                </a:lnTo>
                <a:lnTo>
                  <a:pt x="525779" y="368300"/>
                </a:lnTo>
                <a:lnTo>
                  <a:pt x="314960" y="398780"/>
                </a:lnTo>
                <a:lnTo>
                  <a:pt x="314960" y="748030"/>
                </a:lnTo>
                <a:lnTo>
                  <a:pt x="513079" y="718820"/>
                </a:lnTo>
                <a:lnTo>
                  <a:pt x="513079" y="1069340"/>
                </a:lnTo>
                <a:lnTo>
                  <a:pt x="314960" y="1097280"/>
                </a:lnTo>
                <a:lnTo>
                  <a:pt x="314960" y="1502410"/>
                </a:lnTo>
                <a:lnTo>
                  <a:pt x="547369" y="1468120"/>
                </a:lnTo>
                <a:lnTo>
                  <a:pt x="547369" y="1836420"/>
                </a:lnTo>
                <a:lnTo>
                  <a:pt x="0" y="1916430"/>
                </a:lnTo>
                <a:lnTo>
                  <a:pt x="0" y="77470"/>
                </a:lnTo>
                <a:close/>
              </a:path>
            </a:pathLst>
          </a:custGeom>
          <a:ln w="38097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2109" y="519430"/>
            <a:ext cx="534670" cy="1916430"/>
          </a:xfrm>
          <a:custGeom>
            <a:avLst/>
            <a:gdLst/>
            <a:ahLst/>
            <a:cxnLst/>
            <a:rect l="l" t="t" r="r" b="b"/>
            <a:pathLst>
              <a:path w="534670" h="1916430">
                <a:moveTo>
                  <a:pt x="534669" y="0"/>
                </a:moveTo>
                <a:lnTo>
                  <a:pt x="0" y="77470"/>
                </a:lnTo>
                <a:lnTo>
                  <a:pt x="0" y="1916430"/>
                </a:lnTo>
                <a:lnTo>
                  <a:pt x="316229" y="1870710"/>
                </a:lnTo>
                <a:lnTo>
                  <a:pt x="316229" y="1098550"/>
                </a:lnTo>
                <a:lnTo>
                  <a:pt x="510539" y="1070610"/>
                </a:lnTo>
                <a:lnTo>
                  <a:pt x="510539" y="749300"/>
                </a:lnTo>
                <a:lnTo>
                  <a:pt x="316229" y="749300"/>
                </a:lnTo>
                <a:lnTo>
                  <a:pt x="316229" y="400050"/>
                </a:lnTo>
                <a:lnTo>
                  <a:pt x="534669" y="368300"/>
                </a:lnTo>
                <a:lnTo>
                  <a:pt x="534669" y="0"/>
                </a:lnTo>
                <a:close/>
              </a:path>
              <a:path w="534670" h="1916430">
                <a:moveTo>
                  <a:pt x="510539" y="720090"/>
                </a:moveTo>
                <a:lnTo>
                  <a:pt x="316229" y="749300"/>
                </a:lnTo>
                <a:lnTo>
                  <a:pt x="510539" y="749300"/>
                </a:lnTo>
                <a:lnTo>
                  <a:pt x="510539" y="72009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2109" y="519430"/>
            <a:ext cx="534670" cy="1916430"/>
          </a:xfrm>
          <a:custGeom>
            <a:avLst/>
            <a:gdLst/>
            <a:ahLst/>
            <a:cxnLst/>
            <a:rect l="l" t="t" r="r" b="b"/>
            <a:pathLst>
              <a:path w="534670" h="1916430">
                <a:moveTo>
                  <a:pt x="0" y="77470"/>
                </a:moveTo>
                <a:lnTo>
                  <a:pt x="534669" y="0"/>
                </a:lnTo>
                <a:lnTo>
                  <a:pt x="534669" y="368300"/>
                </a:lnTo>
                <a:lnTo>
                  <a:pt x="316229" y="400050"/>
                </a:lnTo>
                <a:lnTo>
                  <a:pt x="316229" y="749300"/>
                </a:lnTo>
                <a:lnTo>
                  <a:pt x="510539" y="720090"/>
                </a:lnTo>
                <a:lnTo>
                  <a:pt x="510539" y="1070610"/>
                </a:lnTo>
                <a:lnTo>
                  <a:pt x="316229" y="1098550"/>
                </a:lnTo>
                <a:lnTo>
                  <a:pt x="316229" y="1870710"/>
                </a:lnTo>
                <a:lnTo>
                  <a:pt x="0" y="1916430"/>
                </a:lnTo>
                <a:lnTo>
                  <a:pt x="0" y="77470"/>
                </a:lnTo>
                <a:close/>
              </a:path>
            </a:pathLst>
          </a:custGeom>
          <a:ln w="38097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0270" y="407669"/>
            <a:ext cx="840739" cy="1972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54979" y="320040"/>
            <a:ext cx="744220" cy="1935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0" y="196850"/>
            <a:ext cx="547370" cy="1915160"/>
          </a:xfrm>
          <a:custGeom>
            <a:avLst/>
            <a:gdLst/>
            <a:ahLst/>
            <a:cxnLst/>
            <a:rect l="l" t="t" r="r" b="b"/>
            <a:pathLst>
              <a:path w="547370" h="1915160">
                <a:moveTo>
                  <a:pt x="527050" y="0"/>
                </a:moveTo>
                <a:lnTo>
                  <a:pt x="0" y="76200"/>
                </a:lnTo>
                <a:lnTo>
                  <a:pt x="0" y="1915160"/>
                </a:lnTo>
                <a:lnTo>
                  <a:pt x="547370" y="1835150"/>
                </a:lnTo>
                <a:lnTo>
                  <a:pt x="547370" y="1501139"/>
                </a:lnTo>
                <a:lnTo>
                  <a:pt x="316229" y="1501139"/>
                </a:lnTo>
                <a:lnTo>
                  <a:pt x="316229" y="1097279"/>
                </a:lnTo>
                <a:lnTo>
                  <a:pt x="513079" y="1068070"/>
                </a:lnTo>
                <a:lnTo>
                  <a:pt x="513079" y="748029"/>
                </a:lnTo>
                <a:lnTo>
                  <a:pt x="316229" y="748029"/>
                </a:lnTo>
                <a:lnTo>
                  <a:pt x="316229" y="398779"/>
                </a:lnTo>
                <a:lnTo>
                  <a:pt x="527050" y="368300"/>
                </a:lnTo>
                <a:lnTo>
                  <a:pt x="527050" y="0"/>
                </a:lnTo>
                <a:close/>
              </a:path>
              <a:path w="547370" h="1915160">
                <a:moveTo>
                  <a:pt x="547370" y="1466850"/>
                </a:moveTo>
                <a:lnTo>
                  <a:pt x="316229" y="1501139"/>
                </a:lnTo>
                <a:lnTo>
                  <a:pt x="547370" y="1501139"/>
                </a:lnTo>
                <a:lnTo>
                  <a:pt x="547370" y="1466850"/>
                </a:lnTo>
                <a:close/>
              </a:path>
              <a:path w="547370" h="1915160">
                <a:moveTo>
                  <a:pt x="513079" y="718820"/>
                </a:moveTo>
                <a:lnTo>
                  <a:pt x="316229" y="748029"/>
                </a:lnTo>
                <a:lnTo>
                  <a:pt x="513079" y="748029"/>
                </a:lnTo>
                <a:lnTo>
                  <a:pt x="513079" y="71882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196850"/>
            <a:ext cx="547370" cy="1915160"/>
          </a:xfrm>
          <a:custGeom>
            <a:avLst/>
            <a:gdLst/>
            <a:ahLst/>
            <a:cxnLst/>
            <a:rect l="l" t="t" r="r" b="b"/>
            <a:pathLst>
              <a:path w="547370" h="1915160">
                <a:moveTo>
                  <a:pt x="0" y="76200"/>
                </a:moveTo>
                <a:lnTo>
                  <a:pt x="527050" y="0"/>
                </a:lnTo>
                <a:lnTo>
                  <a:pt x="527050" y="368300"/>
                </a:lnTo>
                <a:lnTo>
                  <a:pt x="316229" y="398779"/>
                </a:lnTo>
                <a:lnTo>
                  <a:pt x="316229" y="748029"/>
                </a:lnTo>
                <a:lnTo>
                  <a:pt x="513079" y="718820"/>
                </a:lnTo>
                <a:lnTo>
                  <a:pt x="513079" y="1068070"/>
                </a:lnTo>
                <a:lnTo>
                  <a:pt x="316229" y="1097279"/>
                </a:lnTo>
                <a:lnTo>
                  <a:pt x="316229" y="1501139"/>
                </a:lnTo>
                <a:lnTo>
                  <a:pt x="547370" y="1466850"/>
                </a:lnTo>
                <a:lnTo>
                  <a:pt x="547370" y="1835150"/>
                </a:lnTo>
                <a:lnTo>
                  <a:pt x="0" y="1915160"/>
                </a:lnTo>
                <a:lnTo>
                  <a:pt x="0" y="76200"/>
                </a:lnTo>
                <a:close/>
              </a:path>
            </a:pathLst>
          </a:custGeom>
          <a:ln w="38097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9290" y="67310"/>
            <a:ext cx="754379" cy="197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000" y="844550"/>
            <a:ext cx="745490" cy="1924050"/>
          </a:xfrm>
          <a:custGeom>
            <a:avLst/>
            <a:gdLst/>
            <a:ahLst/>
            <a:cxnLst/>
            <a:rect l="l" t="t" r="r" b="b"/>
            <a:pathLst>
              <a:path w="745489" h="1924050">
                <a:moveTo>
                  <a:pt x="434339" y="0"/>
                </a:moveTo>
                <a:lnTo>
                  <a:pt x="367030" y="5079"/>
                </a:lnTo>
                <a:lnTo>
                  <a:pt x="317500" y="15239"/>
                </a:lnTo>
                <a:lnTo>
                  <a:pt x="270510" y="33020"/>
                </a:lnTo>
                <a:lnTo>
                  <a:pt x="227330" y="54610"/>
                </a:lnTo>
                <a:lnTo>
                  <a:pt x="185419" y="83820"/>
                </a:lnTo>
                <a:lnTo>
                  <a:pt x="148589" y="118110"/>
                </a:lnTo>
                <a:lnTo>
                  <a:pt x="100330" y="177800"/>
                </a:lnTo>
                <a:lnTo>
                  <a:pt x="73659" y="223520"/>
                </a:lnTo>
                <a:lnTo>
                  <a:pt x="50800" y="271779"/>
                </a:lnTo>
                <a:lnTo>
                  <a:pt x="41909" y="297179"/>
                </a:lnTo>
                <a:lnTo>
                  <a:pt x="33019" y="321310"/>
                </a:lnTo>
                <a:lnTo>
                  <a:pt x="20319" y="372110"/>
                </a:lnTo>
                <a:lnTo>
                  <a:pt x="11430" y="421639"/>
                </a:lnTo>
                <a:lnTo>
                  <a:pt x="5080" y="502920"/>
                </a:lnTo>
                <a:lnTo>
                  <a:pt x="1269" y="571500"/>
                </a:lnTo>
                <a:lnTo>
                  <a:pt x="0" y="652779"/>
                </a:lnTo>
                <a:lnTo>
                  <a:pt x="114" y="1294129"/>
                </a:lnTo>
                <a:lnTo>
                  <a:pt x="1269" y="1409700"/>
                </a:lnTo>
                <a:lnTo>
                  <a:pt x="6350" y="1517650"/>
                </a:lnTo>
                <a:lnTo>
                  <a:pt x="11430" y="1565910"/>
                </a:lnTo>
                <a:lnTo>
                  <a:pt x="16509" y="1609089"/>
                </a:lnTo>
                <a:lnTo>
                  <a:pt x="21590" y="1648460"/>
                </a:lnTo>
                <a:lnTo>
                  <a:pt x="36830" y="1715770"/>
                </a:lnTo>
                <a:lnTo>
                  <a:pt x="58419" y="1771650"/>
                </a:lnTo>
                <a:lnTo>
                  <a:pt x="88900" y="1819910"/>
                </a:lnTo>
                <a:lnTo>
                  <a:pt x="125730" y="1859279"/>
                </a:lnTo>
                <a:lnTo>
                  <a:pt x="171450" y="1891029"/>
                </a:lnTo>
                <a:lnTo>
                  <a:pt x="222250" y="1911350"/>
                </a:lnTo>
                <a:lnTo>
                  <a:pt x="279400" y="1922779"/>
                </a:lnTo>
                <a:lnTo>
                  <a:pt x="309880" y="1924050"/>
                </a:lnTo>
                <a:lnTo>
                  <a:pt x="342900" y="1924050"/>
                </a:lnTo>
                <a:lnTo>
                  <a:pt x="408939" y="1912620"/>
                </a:lnTo>
                <a:lnTo>
                  <a:pt x="471169" y="1893570"/>
                </a:lnTo>
                <a:lnTo>
                  <a:pt x="527050" y="1863089"/>
                </a:lnTo>
                <a:lnTo>
                  <a:pt x="577850" y="1821179"/>
                </a:lnTo>
                <a:lnTo>
                  <a:pt x="623569" y="1770379"/>
                </a:lnTo>
                <a:lnTo>
                  <a:pt x="660400" y="1717039"/>
                </a:lnTo>
                <a:lnTo>
                  <a:pt x="689610" y="1659889"/>
                </a:lnTo>
                <a:lnTo>
                  <a:pt x="708880" y="1609089"/>
                </a:lnTo>
                <a:lnTo>
                  <a:pt x="356869" y="1609089"/>
                </a:lnTo>
                <a:lnTo>
                  <a:pt x="351789" y="1607820"/>
                </a:lnTo>
                <a:lnTo>
                  <a:pt x="349250" y="1606550"/>
                </a:lnTo>
                <a:lnTo>
                  <a:pt x="345439" y="1605279"/>
                </a:lnTo>
                <a:lnTo>
                  <a:pt x="342900" y="1602739"/>
                </a:lnTo>
                <a:lnTo>
                  <a:pt x="327660" y="1579879"/>
                </a:lnTo>
                <a:lnTo>
                  <a:pt x="325119" y="1574800"/>
                </a:lnTo>
                <a:lnTo>
                  <a:pt x="323850" y="1569720"/>
                </a:lnTo>
                <a:lnTo>
                  <a:pt x="322580" y="1563370"/>
                </a:lnTo>
                <a:lnTo>
                  <a:pt x="321310" y="1549400"/>
                </a:lnTo>
                <a:lnTo>
                  <a:pt x="318769" y="1531620"/>
                </a:lnTo>
                <a:lnTo>
                  <a:pt x="317500" y="1511300"/>
                </a:lnTo>
                <a:lnTo>
                  <a:pt x="316230" y="1463039"/>
                </a:lnTo>
                <a:lnTo>
                  <a:pt x="315065" y="1407160"/>
                </a:lnTo>
                <a:lnTo>
                  <a:pt x="314960" y="547370"/>
                </a:lnTo>
                <a:lnTo>
                  <a:pt x="316230" y="483870"/>
                </a:lnTo>
                <a:lnTo>
                  <a:pt x="317500" y="431800"/>
                </a:lnTo>
                <a:lnTo>
                  <a:pt x="318769" y="410210"/>
                </a:lnTo>
                <a:lnTo>
                  <a:pt x="321310" y="392429"/>
                </a:lnTo>
                <a:lnTo>
                  <a:pt x="322580" y="377189"/>
                </a:lnTo>
                <a:lnTo>
                  <a:pt x="323850" y="369570"/>
                </a:lnTo>
                <a:lnTo>
                  <a:pt x="325119" y="364489"/>
                </a:lnTo>
                <a:lnTo>
                  <a:pt x="327660" y="359410"/>
                </a:lnTo>
                <a:lnTo>
                  <a:pt x="330200" y="349250"/>
                </a:lnTo>
                <a:lnTo>
                  <a:pt x="332739" y="345439"/>
                </a:lnTo>
                <a:lnTo>
                  <a:pt x="335280" y="340360"/>
                </a:lnTo>
                <a:lnTo>
                  <a:pt x="340360" y="332739"/>
                </a:lnTo>
                <a:lnTo>
                  <a:pt x="342900" y="330200"/>
                </a:lnTo>
                <a:lnTo>
                  <a:pt x="346710" y="327660"/>
                </a:lnTo>
                <a:lnTo>
                  <a:pt x="349250" y="325120"/>
                </a:lnTo>
                <a:lnTo>
                  <a:pt x="356869" y="320039"/>
                </a:lnTo>
                <a:lnTo>
                  <a:pt x="361950" y="318770"/>
                </a:lnTo>
                <a:lnTo>
                  <a:pt x="365760" y="317500"/>
                </a:lnTo>
                <a:lnTo>
                  <a:pt x="374650" y="314960"/>
                </a:lnTo>
                <a:lnTo>
                  <a:pt x="729932" y="314960"/>
                </a:lnTo>
                <a:lnTo>
                  <a:pt x="728980" y="307339"/>
                </a:lnTo>
                <a:lnTo>
                  <a:pt x="717550" y="238760"/>
                </a:lnTo>
                <a:lnTo>
                  <a:pt x="698500" y="182879"/>
                </a:lnTo>
                <a:lnTo>
                  <a:pt x="673100" y="133350"/>
                </a:lnTo>
                <a:lnTo>
                  <a:pt x="638810" y="90170"/>
                </a:lnTo>
                <a:lnTo>
                  <a:pt x="598169" y="53339"/>
                </a:lnTo>
                <a:lnTo>
                  <a:pt x="549910" y="24129"/>
                </a:lnTo>
                <a:lnTo>
                  <a:pt x="495300" y="6350"/>
                </a:lnTo>
                <a:lnTo>
                  <a:pt x="464819" y="2539"/>
                </a:lnTo>
                <a:lnTo>
                  <a:pt x="434339" y="0"/>
                </a:lnTo>
                <a:close/>
              </a:path>
              <a:path w="745489" h="1924050">
                <a:moveTo>
                  <a:pt x="745489" y="1089660"/>
                </a:moveTo>
                <a:lnTo>
                  <a:pt x="430530" y="1135379"/>
                </a:lnTo>
                <a:lnTo>
                  <a:pt x="430530" y="1366520"/>
                </a:lnTo>
                <a:lnTo>
                  <a:pt x="429260" y="1435100"/>
                </a:lnTo>
                <a:lnTo>
                  <a:pt x="427989" y="1490979"/>
                </a:lnTo>
                <a:lnTo>
                  <a:pt x="425450" y="1513839"/>
                </a:lnTo>
                <a:lnTo>
                  <a:pt x="424180" y="1532889"/>
                </a:lnTo>
                <a:lnTo>
                  <a:pt x="420369" y="1555750"/>
                </a:lnTo>
                <a:lnTo>
                  <a:pt x="417830" y="1565910"/>
                </a:lnTo>
                <a:lnTo>
                  <a:pt x="415289" y="1570989"/>
                </a:lnTo>
                <a:lnTo>
                  <a:pt x="414019" y="1576070"/>
                </a:lnTo>
                <a:lnTo>
                  <a:pt x="411480" y="1579879"/>
                </a:lnTo>
                <a:lnTo>
                  <a:pt x="407669" y="1587500"/>
                </a:lnTo>
                <a:lnTo>
                  <a:pt x="405130" y="1591310"/>
                </a:lnTo>
                <a:lnTo>
                  <a:pt x="398780" y="1597660"/>
                </a:lnTo>
                <a:lnTo>
                  <a:pt x="396239" y="1598929"/>
                </a:lnTo>
                <a:lnTo>
                  <a:pt x="392430" y="1602739"/>
                </a:lnTo>
                <a:lnTo>
                  <a:pt x="373380" y="1609089"/>
                </a:lnTo>
                <a:lnTo>
                  <a:pt x="708880" y="1609089"/>
                </a:lnTo>
                <a:lnTo>
                  <a:pt x="718819" y="1569720"/>
                </a:lnTo>
                <a:lnTo>
                  <a:pt x="730250" y="1498600"/>
                </a:lnTo>
                <a:lnTo>
                  <a:pt x="735330" y="1455420"/>
                </a:lnTo>
                <a:lnTo>
                  <a:pt x="739139" y="1407160"/>
                </a:lnTo>
                <a:lnTo>
                  <a:pt x="744219" y="1294129"/>
                </a:lnTo>
                <a:lnTo>
                  <a:pt x="745489" y="1160779"/>
                </a:lnTo>
                <a:lnTo>
                  <a:pt x="745489" y="1089660"/>
                </a:lnTo>
                <a:close/>
              </a:path>
              <a:path w="745489" h="1924050">
                <a:moveTo>
                  <a:pt x="729932" y="314960"/>
                </a:moveTo>
                <a:lnTo>
                  <a:pt x="391160" y="314960"/>
                </a:lnTo>
                <a:lnTo>
                  <a:pt x="393700" y="316229"/>
                </a:lnTo>
                <a:lnTo>
                  <a:pt x="397510" y="316229"/>
                </a:lnTo>
                <a:lnTo>
                  <a:pt x="400050" y="317500"/>
                </a:lnTo>
                <a:lnTo>
                  <a:pt x="403860" y="320039"/>
                </a:lnTo>
                <a:lnTo>
                  <a:pt x="406400" y="321310"/>
                </a:lnTo>
                <a:lnTo>
                  <a:pt x="411480" y="326389"/>
                </a:lnTo>
                <a:lnTo>
                  <a:pt x="412750" y="328929"/>
                </a:lnTo>
                <a:lnTo>
                  <a:pt x="415289" y="332739"/>
                </a:lnTo>
                <a:lnTo>
                  <a:pt x="416560" y="335279"/>
                </a:lnTo>
                <a:lnTo>
                  <a:pt x="419100" y="342900"/>
                </a:lnTo>
                <a:lnTo>
                  <a:pt x="421639" y="353060"/>
                </a:lnTo>
                <a:lnTo>
                  <a:pt x="424180" y="367029"/>
                </a:lnTo>
                <a:lnTo>
                  <a:pt x="425450" y="382270"/>
                </a:lnTo>
                <a:lnTo>
                  <a:pt x="427989" y="402589"/>
                </a:lnTo>
                <a:lnTo>
                  <a:pt x="429260" y="452120"/>
                </a:lnTo>
                <a:lnTo>
                  <a:pt x="430530" y="515620"/>
                </a:lnTo>
                <a:lnTo>
                  <a:pt x="430530" y="835660"/>
                </a:lnTo>
                <a:lnTo>
                  <a:pt x="745489" y="788670"/>
                </a:lnTo>
                <a:lnTo>
                  <a:pt x="745489" y="614679"/>
                </a:lnTo>
                <a:lnTo>
                  <a:pt x="744219" y="494029"/>
                </a:lnTo>
                <a:lnTo>
                  <a:pt x="741680" y="440689"/>
                </a:lnTo>
                <a:lnTo>
                  <a:pt x="737869" y="392429"/>
                </a:lnTo>
                <a:lnTo>
                  <a:pt x="734060" y="347979"/>
                </a:lnTo>
                <a:lnTo>
                  <a:pt x="729932" y="31496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0" y="844550"/>
            <a:ext cx="745490" cy="1924050"/>
          </a:xfrm>
          <a:custGeom>
            <a:avLst/>
            <a:gdLst/>
            <a:ahLst/>
            <a:cxnLst/>
            <a:rect l="l" t="t" r="r" b="b"/>
            <a:pathLst>
              <a:path w="745489" h="1924050">
                <a:moveTo>
                  <a:pt x="745489" y="788670"/>
                </a:moveTo>
                <a:lnTo>
                  <a:pt x="430530" y="835660"/>
                </a:lnTo>
                <a:lnTo>
                  <a:pt x="430530" y="515620"/>
                </a:lnTo>
                <a:lnTo>
                  <a:pt x="429260" y="452120"/>
                </a:lnTo>
                <a:lnTo>
                  <a:pt x="427989" y="402589"/>
                </a:lnTo>
                <a:lnTo>
                  <a:pt x="425450" y="382270"/>
                </a:lnTo>
                <a:lnTo>
                  <a:pt x="424180" y="367029"/>
                </a:lnTo>
                <a:lnTo>
                  <a:pt x="421639" y="353060"/>
                </a:lnTo>
                <a:lnTo>
                  <a:pt x="420369" y="347979"/>
                </a:lnTo>
                <a:lnTo>
                  <a:pt x="419100" y="342900"/>
                </a:lnTo>
                <a:lnTo>
                  <a:pt x="417830" y="339089"/>
                </a:lnTo>
                <a:lnTo>
                  <a:pt x="416560" y="335279"/>
                </a:lnTo>
                <a:lnTo>
                  <a:pt x="415289" y="332739"/>
                </a:lnTo>
                <a:lnTo>
                  <a:pt x="412750" y="328929"/>
                </a:lnTo>
                <a:lnTo>
                  <a:pt x="411480" y="326389"/>
                </a:lnTo>
                <a:lnTo>
                  <a:pt x="408939" y="323850"/>
                </a:lnTo>
                <a:lnTo>
                  <a:pt x="406400" y="321310"/>
                </a:lnTo>
                <a:lnTo>
                  <a:pt x="403860" y="320039"/>
                </a:lnTo>
                <a:lnTo>
                  <a:pt x="400050" y="317500"/>
                </a:lnTo>
                <a:lnTo>
                  <a:pt x="397510" y="316229"/>
                </a:lnTo>
                <a:lnTo>
                  <a:pt x="393700" y="316229"/>
                </a:lnTo>
                <a:lnTo>
                  <a:pt x="391160" y="314960"/>
                </a:lnTo>
                <a:lnTo>
                  <a:pt x="387350" y="314960"/>
                </a:lnTo>
                <a:lnTo>
                  <a:pt x="383539" y="314960"/>
                </a:lnTo>
                <a:lnTo>
                  <a:pt x="374650" y="314960"/>
                </a:lnTo>
                <a:lnTo>
                  <a:pt x="365760" y="317500"/>
                </a:lnTo>
                <a:lnTo>
                  <a:pt x="361950" y="318770"/>
                </a:lnTo>
                <a:lnTo>
                  <a:pt x="356869" y="320039"/>
                </a:lnTo>
                <a:lnTo>
                  <a:pt x="353060" y="322579"/>
                </a:lnTo>
                <a:lnTo>
                  <a:pt x="349250" y="325120"/>
                </a:lnTo>
                <a:lnTo>
                  <a:pt x="346710" y="327660"/>
                </a:lnTo>
                <a:lnTo>
                  <a:pt x="342900" y="330200"/>
                </a:lnTo>
                <a:lnTo>
                  <a:pt x="340360" y="332739"/>
                </a:lnTo>
                <a:lnTo>
                  <a:pt x="337819" y="336550"/>
                </a:lnTo>
                <a:lnTo>
                  <a:pt x="335280" y="340360"/>
                </a:lnTo>
                <a:lnTo>
                  <a:pt x="332739" y="345439"/>
                </a:lnTo>
                <a:lnTo>
                  <a:pt x="330200" y="349250"/>
                </a:lnTo>
                <a:lnTo>
                  <a:pt x="328930" y="354329"/>
                </a:lnTo>
                <a:lnTo>
                  <a:pt x="327660" y="359410"/>
                </a:lnTo>
                <a:lnTo>
                  <a:pt x="325119" y="364489"/>
                </a:lnTo>
                <a:lnTo>
                  <a:pt x="323850" y="369570"/>
                </a:lnTo>
                <a:lnTo>
                  <a:pt x="322580" y="377189"/>
                </a:lnTo>
                <a:lnTo>
                  <a:pt x="321310" y="392429"/>
                </a:lnTo>
                <a:lnTo>
                  <a:pt x="318769" y="410210"/>
                </a:lnTo>
                <a:lnTo>
                  <a:pt x="317500" y="431800"/>
                </a:lnTo>
                <a:lnTo>
                  <a:pt x="316230" y="483870"/>
                </a:lnTo>
                <a:lnTo>
                  <a:pt x="314960" y="547370"/>
                </a:lnTo>
                <a:lnTo>
                  <a:pt x="314960" y="1402079"/>
                </a:lnTo>
                <a:lnTo>
                  <a:pt x="316230" y="1463039"/>
                </a:lnTo>
                <a:lnTo>
                  <a:pt x="317500" y="1511300"/>
                </a:lnTo>
                <a:lnTo>
                  <a:pt x="318769" y="1531620"/>
                </a:lnTo>
                <a:lnTo>
                  <a:pt x="321310" y="1549400"/>
                </a:lnTo>
                <a:lnTo>
                  <a:pt x="322580" y="1563370"/>
                </a:lnTo>
                <a:lnTo>
                  <a:pt x="323850" y="1569720"/>
                </a:lnTo>
                <a:lnTo>
                  <a:pt x="325119" y="1574800"/>
                </a:lnTo>
                <a:lnTo>
                  <a:pt x="327660" y="1579879"/>
                </a:lnTo>
                <a:lnTo>
                  <a:pt x="328930" y="1584960"/>
                </a:lnTo>
                <a:lnTo>
                  <a:pt x="342900" y="1602739"/>
                </a:lnTo>
                <a:lnTo>
                  <a:pt x="345439" y="1605279"/>
                </a:lnTo>
                <a:lnTo>
                  <a:pt x="349250" y="1606550"/>
                </a:lnTo>
                <a:lnTo>
                  <a:pt x="351789" y="1607820"/>
                </a:lnTo>
                <a:lnTo>
                  <a:pt x="356869" y="1609089"/>
                </a:lnTo>
                <a:lnTo>
                  <a:pt x="359410" y="1609089"/>
                </a:lnTo>
                <a:lnTo>
                  <a:pt x="364489" y="1609089"/>
                </a:lnTo>
                <a:lnTo>
                  <a:pt x="373380" y="1609089"/>
                </a:lnTo>
                <a:lnTo>
                  <a:pt x="377189" y="1607820"/>
                </a:lnTo>
                <a:lnTo>
                  <a:pt x="381000" y="1606550"/>
                </a:lnTo>
                <a:lnTo>
                  <a:pt x="384810" y="1605279"/>
                </a:lnTo>
                <a:lnTo>
                  <a:pt x="388619" y="1604010"/>
                </a:lnTo>
                <a:lnTo>
                  <a:pt x="392430" y="1602739"/>
                </a:lnTo>
                <a:lnTo>
                  <a:pt x="396239" y="1598929"/>
                </a:lnTo>
                <a:lnTo>
                  <a:pt x="398780" y="1597660"/>
                </a:lnTo>
                <a:lnTo>
                  <a:pt x="402589" y="1593850"/>
                </a:lnTo>
                <a:lnTo>
                  <a:pt x="405130" y="1591310"/>
                </a:lnTo>
                <a:lnTo>
                  <a:pt x="407669" y="1587500"/>
                </a:lnTo>
                <a:lnTo>
                  <a:pt x="408939" y="1584960"/>
                </a:lnTo>
                <a:lnTo>
                  <a:pt x="411480" y="1579879"/>
                </a:lnTo>
                <a:lnTo>
                  <a:pt x="414019" y="1576070"/>
                </a:lnTo>
                <a:lnTo>
                  <a:pt x="415289" y="1570989"/>
                </a:lnTo>
                <a:lnTo>
                  <a:pt x="417830" y="1565910"/>
                </a:lnTo>
                <a:lnTo>
                  <a:pt x="419100" y="1560829"/>
                </a:lnTo>
                <a:lnTo>
                  <a:pt x="420369" y="1555750"/>
                </a:lnTo>
                <a:lnTo>
                  <a:pt x="421639" y="1548129"/>
                </a:lnTo>
                <a:lnTo>
                  <a:pt x="424180" y="1532889"/>
                </a:lnTo>
                <a:lnTo>
                  <a:pt x="425450" y="1513839"/>
                </a:lnTo>
                <a:lnTo>
                  <a:pt x="427989" y="1490979"/>
                </a:lnTo>
                <a:lnTo>
                  <a:pt x="429260" y="1435100"/>
                </a:lnTo>
                <a:lnTo>
                  <a:pt x="430530" y="1366520"/>
                </a:lnTo>
                <a:lnTo>
                  <a:pt x="430530" y="1135379"/>
                </a:lnTo>
                <a:lnTo>
                  <a:pt x="745489" y="1089660"/>
                </a:lnTo>
                <a:lnTo>
                  <a:pt x="745489" y="1160779"/>
                </a:lnTo>
                <a:lnTo>
                  <a:pt x="744219" y="1294129"/>
                </a:lnTo>
                <a:lnTo>
                  <a:pt x="739139" y="1407160"/>
                </a:lnTo>
                <a:lnTo>
                  <a:pt x="735330" y="1455420"/>
                </a:lnTo>
                <a:lnTo>
                  <a:pt x="730250" y="1498600"/>
                </a:lnTo>
                <a:lnTo>
                  <a:pt x="725169" y="1536700"/>
                </a:lnTo>
                <a:lnTo>
                  <a:pt x="711200" y="1601470"/>
                </a:lnTo>
                <a:lnTo>
                  <a:pt x="689610" y="1659889"/>
                </a:lnTo>
                <a:lnTo>
                  <a:pt x="660400" y="1717039"/>
                </a:lnTo>
                <a:lnTo>
                  <a:pt x="623569" y="1770379"/>
                </a:lnTo>
                <a:lnTo>
                  <a:pt x="577850" y="1821179"/>
                </a:lnTo>
                <a:lnTo>
                  <a:pt x="527050" y="1863089"/>
                </a:lnTo>
                <a:lnTo>
                  <a:pt x="471169" y="1893570"/>
                </a:lnTo>
                <a:lnTo>
                  <a:pt x="408939" y="1912620"/>
                </a:lnTo>
                <a:lnTo>
                  <a:pt x="342900" y="1924050"/>
                </a:lnTo>
                <a:lnTo>
                  <a:pt x="309880" y="1924050"/>
                </a:lnTo>
                <a:lnTo>
                  <a:pt x="250189" y="1918970"/>
                </a:lnTo>
                <a:lnTo>
                  <a:pt x="195580" y="1902460"/>
                </a:lnTo>
                <a:lnTo>
                  <a:pt x="147319" y="1875789"/>
                </a:lnTo>
                <a:lnTo>
                  <a:pt x="106680" y="1841500"/>
                </a:lnTo>
                <a:lnTo>
                  <a:pt x="72390" y="1797050"/>
                </a:lnTo>
                <a:lnTo>
                  <a:pt x="46990" y="1743710"/>
                </a:lnTo>
                <a:lnTo>
                  <a:pt x="29209" y="1684020"/>
                </a:lnTo>
                <a:lnTo>
                  <a:pt x="16509" y="1609089"/>
                </a:lnTo>
                <a:lnTo>
                  <a:pt x="11430" y="1565910"/>
                </a:lnTo>
                <a:lnTo>
                  <a:pt x="6350" y="1517650"/>
                </a:lnTo>
                <a:lnTo>
                  <a:pt x="1269" y="1409700"/>
                </a:lnTo>
                <a:lnTo>
                  <a:pt x="0" y="1282700"/>
                </a:lnTo>
                <a:lnTo>
                  <a:pt x="0" y="745489"/>
                </a:lnTo>
                <a:lnTo>
                  <a:pt x="0" y="652779"/>
                </a:lnTo>
                <a:lnTo>
                  <a:pt x="1269" y="571500"/>
                </a:lnTo>
                <a:lnTo>
                  <a:pt x="5080" y="502920"/>
                </a:lnTo>
                <a:lnTo>
                  <a:pt x="8890" y="447039"/>
                </a:lnTo>
                <a:lnTo>
                  <a:pt x="15240" y="396239"/>
                </a:lnTo>
                <a:lnTo>
                  <a:pt x="26669" y="346710"/>
                </a:lnTo>
                <a:lnTo>
                  <a:pt x="33019" y="321310"/>
                </a:lnTo>
                <a:lnTo>
                  <a:pt x="41909" y="297179"/>
                </a:lnTo>
                <a:lnTo>
                  <a:pt x="50800" y="271779"/>
                </a:lnTo>
                <a:lnTo>
                  <a:pt x="62230" y="247650"/>
                </a:lnTo>
                <a:lnTo>
                  <a:pt x="86359" y="200660"/>
                </a:lnTo>
                <a:lnTo>
                  <a:pt x="115569" y="157479"/>
                </a:lnTo>
                <a:lnTo>
                  <a:pt x="148589" y="118110"/>
                </a:lnTo>
                <a:lnTo>
                  <a:pt x="185419" y="83820"/>
                </a:lnTo>
                <a:lnTo>
                  <a:pt x="227330" y="54610"/>
                </a:lnTo>
                <a:lnTo>
                  <a:pt x="270510" y="33020"/>
                </a:lnTo>
                <a:lnTo>
                  <a:pt x="317500" y="15239"/>
                </a:lnTo>
                <a:lnTo>
                  <a:pt x="367030" y="5079"/>
                </a:lnTo>
                <a:lnTo>
                  <a:pt x="434339" y="0"/>
                </a:lnTo>
                <a:lnTo>
                  <a:pt x="464819" y="2539"/>
                </a:lnTo>
                <a:lnTo>
                  <a:pt x="523239" y="13970"/>
                </a:lnTo>
                <a:lnTo>
                  <a:pt x="574039" y="36829"/>
                </a:lnTo>
                <a:lnTo>
                  <a:pt x="619760" y="71120"/>
                </a:lnTo>
                <a:lnTo>
                  <a:pt x="657860" y="111760"/>
                </a:lnTo>
                <a:lnTo>
                  <a:pt x="687069" y="157479"/>
                </a:lnTo>
                <a:lnTo>
                  <a:pt x="708660" y="210820"/>
                </a:lnTo>
                <a:lnTo>
                  <a:pt x="723900" y="270510"/>
                </a:lnTo>
                <a:lnTo>
                  <a:pt x="734060" y="347979"/>
                </a:lnTo>
                <a:lnTo>
                  <a:pt x="737869" y="392429"/>
                </a:lnTo>
                <a:lnTo>
                  <a:pt x="741680" y="440689"/>
                </a:lnTo>
                <a:lnTo>
                  <a:pt x="744219" y="494029"/>
                </a:lnTo>
                <a:lnTo>
                  <a:pt x="745489" y="614679"/>
                </a:lnTo>
                <a:lnTo>
                  <a:pt x="745489" y="788670"/>
                </a:lnTo>
                <a:close/>
              </a:path>
            </a:pathLst>
          </a:custGeom>
          <a:ln w="38097">
            <a:solidFill>
              <a:srgbClr val="3E7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2520" y="709930"/>
            <a:ext cx="726440" cy="1945639"/>
          </a:xfrm>
          <a:custGeom>
            <a:avLst/>
            <a:gdLst/>
            <a:ahLst/>
            <a:cxnLst/>
            <a:rect l="l" t="t" r="r" b="b"/>
            <a:pathLst>
              <a:path w="726439" h="1945639">
                <a:moveTo>
                  <a:pt x="316230" y="60960"/>
                </a:moveTo>
                <a:lnTo>
                  <a:pt x="0" y="106680"/>
                </a:lnTo>
                <a:lnTo>
                  <a:pt x="0" y="1945640"/>
                </a:lnTo>
                <a:lnTo>
                  <a:pt x="316230" y="1898650"/>
                </a:lnTo>
                <a:lnTo>
                  <a:pt x="316230" y="1127760"/>
                </a:lnTo>
                <a:lnTo>
                  <a:pt x="410210" y="1112520"/>
                </a:lnTo>
                <a:lnTo>
                  <a:pt x="726440" y="1112520"/>
                </a:lnTo>
                <a:lnTo>
                  <a:pt x="726440" y="718820"/>
                </a:lnTo>
                <a:lnTo>
                  <a:pt x="316230" y="718820"/>
                </a:lnTo>
                <a:lnTo>
                  <a:pt x="316230" y="60960"/>
                </a:lnTo>
                <a:close/>
              </a:path>
              <a:path w="726439" h="1945639">
                <a:moveTo>
                  <a:pt x="726440" y="1112520"/>
                </a:moveTo>
                <a:lnTo>
                  <a:pt x="410210" y="1112520"/>
                </a:lnTo>
                <a:lnTo>
                  <a:pt x="410210" y="1884680"/>
                </a:lnTo>
                <a:lnTo>
                  <a:pt x="726440" y="1838960"/>
                </a:lnTo>
                <a:lnTo>
                  <a:pt x="726440" y="1112520"/>
                </a:lnTo>
                <a:close/>
              </a:path>
              <a:path w="726439" h="1945639">
                <a:moveTo>
                  <a:pt x="726440" y="0"/>
                </a:moveTo>
                <a:lnTo>
                  <a:pt x="410210" y="46990"/>
                </a:lnTo>
                <a:lnTo>
                  <a:pt x="410210" y="703580"/>
                </a:lnTo>
                <a:lnTo>
                  <a:pt x="316230" y="718820"/>
                </a:lnTo>
                <a:lnTo>
                  <a:pt x="726440" y="718820"/>
                </a:lnTo>
                <a:lnTo>
                  <a:pt x="72644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2520" y="709930"/>
            <a:ext cx="726440" cy="1945639"/>
          </a:xfrm>
          <a:custGeom>
            <a:avLst/>
            <a:gdLst/>
            <a:ahLst/>
            <a:cxnLst/>
            <a:rect l="l" t="t" r="r" b="b"/>
            <a:pathLst>
              <a:path w="726439" h="1945639">
                <a:moveTo>
                  <a:pt x="726440" y="0"/>
                </a:moveTo>
                <a:lnTo>
                  <a:pt x="726440" y="1838960"/>
                </a:lnTo>
                <a:lnTo>
                  <a:pt x="410210" y="1884680"/>
                </a:lnTo>
                <a:lnTo>
                  <a:pt x="410210" y="1112520"/>
                </a:lnTo>
                <a:lnTo>
                  <a:pt x="316230" y="1127760"/>
                </a:lnTo>
                <a:lnTo>
                  <a:pt x="316230" y="1898650"/>
                </a:lnTo>
                <a:lnTo>
                  <a:pt x="0" y="1945640"/>
                </a:lnTo>
                <a:lnTo>
                  <a:pt x="0" y="106680"/>
                </a:lnTo>
                <a:lnTo>
                  <a:pt x="316230" y="60960"/>
                </a:lnTo>
                <a:lnTo>
                  <a:pt x="316230" y="718820"/>
                </a:lnTo>
                <a:lnTo>
                  <a:pt x="410210" y="703580"/>
                </a:lnTo>
                <a:lnTo>
                  <a:pt x="410210" y="46990"/>
                </a:lnTo>
                <a:lnTo>
                  <a:pt x="726440" y="0"/>
                </a:lnTo>
                <a:close/>
              </a:path>
            </a:pathLst>
          </a:custGeom>
          <a:ln w="38097">
            <a:solidFill>
              <a:srgbClr val="3E7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5960" y="614680"/>
            <a:ext cx="547370" cy="1915160"/>
          </a:xfrm>
          <a:custGeom>
            <a:avLst/>
            <a:gdLst/>
            <a:ahLst/>
            <a:cxnLst/>
            <a:rect l="l" t="t" r="r" b="b"/>
            <a:pathLst>
              <a:path w="547370" h="1915160">
                <a:moveTo>
                  <a:pt x="525779" y="0"/>
                </a:moveTo>
                <a:lnTo>
                  <a:pt x="0" y="77470"/>
                </a:lnTo>
                <a:lnTo>
                  <a:pt x="0" y="1915160"/>
                </a:lnTo>
                <a:lnTo>
                  <a:pt x="547369" y="1836420"/>
                </a:lnTo>
                <a:lnTo>
                  <a:pt x="547369" y="1501140"/>
                </a:lnTo>
                <a:lnTo>
                  <a:pt x="314960" y="1501140"/>
                </a:lnTo>
                <a:lnTo>
                  <a:pt x="314960" y="1097280"/>
                </a:lnTo>
                <a:lnTo>
                  <a:pt x="513079" y="1069340"/>
                </a:lnTo>
                <a:lnTo>
                  <a:pt x="513079" y="748030"/>
                </a:lnTo>
                <a:lnTo>
                  <a:pt x="314960" y="748030"/>
                </a:lnTo>
                <a:lnTo>
                  <a:pt x="314960" y="398780"/>
                </a:lnTo>
                <a:lnTo>
                  <a:pt x="525779" y="368300"/>
                </a:lnTo>
                <a:lnTo>
                  <a:pt x="525779" y="0"/>
                </a:lnTo>
                <a:close/>
              </a:path>
              <a:path w="547370" h="1915160">
                <a:moveTo>
                  <a:pt x="547369" y="1468120"/>
                </a:moveTo>
                <a:lnTo>
                  <a:pt x="314960" y="1501140"/>
                </a:lnTo>
                <a:lnTo>
                  <a:pt x="547369" y="1501140"/>
                </a:lnTo>
                <a:lnTo>
                  <a:pt x="547369" y="1468120"/>
                </a:lnTo>
                <a:close/>
              </a:path>
              <a:path w="547370" h="1915160">
                <a:moveTo>
                  <a:pt x="513079" y="718820"/>
                </a:moveTo>
                <a:lnTo>
                  <a:pt x="314960" y="748030"/>
                </a:lnTo>
                <a:lnTo>
                  <a:pt x="513079" y="748030"/>
                </a:lnTo>
                <a:lnTo>
                  <a:pt x="513079" y="71882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5960" y="614680"/>
            <a:ext cx="547370" cy="1915160"/>
          </a:xfrm>
          <a:custGeom>
            <a:avLst/>
            <a:gdLst/>
            <a:ahLst/>
            <a:cxnLst/>
            <a:rect l="l" t="t" r="r" b="b"/>
            <a:pathLst>
              <a:path w="547370" h="1915160">
                <a:moveTo>
                  <a:pt x="0" y="77470"/>
                </a:moveTo>
                <a:lnTo>
                  <a:pt x="525779" y="0"/>
                </a:lnTo>
                <a:lnTo>
                  <a:pt x="525779" y="368300"/>
                </a:lnTo>
                <a:lnTo>
                  <a:pt x="314960" y="398780"/>
                </a:lnTo>
                <a:lnTo>
                  <a:pt x="314960" y="748030"/>
                </a:lnTo>
                <a:lnTo>
                  <a:pt x="513079" y="718820"/>
                </a:lnTo>
                <a:lnTo>
                  <a:pt x="513079" y="1069340"/>
                </a:lnTo>
                <a:lnTo>
                  <a:pt x="314960" y="1097280"/>
                </a:lnTo>
                <a:lnTo>
                  <a:pt x="314960" y="1501140"/>
                </a:lnTo>
                <a:lnTo>
                  <a:pt x="547369" y="1468120"/>
                </a:lnTo>
                <a:lnTo>
                  <a:pt x="547369" y="1836420"/>
                </a:lnTo>
                <a:lnTo>
                  <a:pt x="0" y="1915160"/>
                </a:lnTo>
                <a:lnTo>
                  <a:pt x="0" y="77470"/>
                </a:lnTo>
                <a:close/>
              </a:path>
            </a:pathLst>
          </a:custGeom>
          <a:ln w="38097">
            <a:solidFill>
              <a:srgbClr val="3E7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4009" y="481330"/>
            <a:ext cx="534670" cy="1916430"/>
          </a:xfrm>
          <a:custGeom>
            <a:avLst/>
            <a:gdLst/>
            <a:ahLst/>
            <a:cxnLst/>
            <a:rect l="l" t="t" r="r" b="b"/>
            <a:pathLst>
              <a:path w="534670" h="1916430">
                <a:moveTo>
                  <a:pt x="534669" y="0"/>
                </a:moveTo>
                <a:lnTo>
                  <a:pt x="0" y="77470"/>
                </a:lnTo>
                <a:lnTo>
                  <a:pt x="0" y="1916430"/>
                </a:lnTo>
                <a:lnTo>
                  <a:pt x="316229" y="1870710"/>
                </a:lnTo>
                <a:lnTo>
                  <a:pt x="316229" y="1098550"/>
                </a:lnTo>
                <a:lnTo>
                  <a:pt x="510539" y="1070610"/>
                </a:lnTo>
                <a:lnTo>
                  <a:pt x="510539" y="749300"/>
                </a:lnTo>
                <a:lnTo>
                  <a:pt x="316229" y="749300"/>
                </a:lnTo>
                <a:lnTo>
                  <a:pt x="316229" y="400050"/>
                </a:lnTo>
                <a:lnTo>
                  <a:pt x="534669" y="368300"/>
                </a:lnTo>
                <a:lnTo>
                  <a:pt x="534669" y="0"/>
                </a:lnTo>
                <a:close/>
              </a:path>
              <a:path w="534670" h="1916430">
                <a:moveTo>
                  <a:pt x="510539" y="720090"/>
                </a:moveTo>
                <a:lnTo>
                  <a:pt x="316229" y="749300"/>
                </a:lnTo>
                <a:lnTo>
                  <a:pt x="510539" y="749300"/>
                </a:lnTo>
                <a:lnTo>
                  <a:pt x="510539" y="72009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4009" y="481330"/>
            <a:ext cx="534670" cy="1916430"/>
          </a:xfrm>
          <a:custGeom>
            <a:avLst/>
            <a:gdLst/>
            <a:ahLst/>
            <a:cxnLst/>
            <a:rect l="l" t="t" r="r" b="b"/>
            <a:pathLst>
              <a:path w="534670" h="1916430">
                <a:moveTo>
                  <a:pt x="0" y="77470"/>
                </a:moveTo>
                <a:lnTo>
                  <a:pt x="534669" y="0"/>
                </a:lnTo>
                <a:lnTo>
                  <a:pt x="534669" y="368300"/>
                </a:lnTo>
                <a:lnTo>
                  <a:pt x="316229" y="400050"/>
                </a:lnTo>
                <a:lnTo>
                  <a:pt x="316229" y="749300"/>
                </a:lnTo>
                <a:lnTo>
                  <a:pt x="510539" y="720090"/>
                </a:lnTo>
                <a:lnTo>
                  <a:pt x="510539" y="1070610"/>
                </a:lnTo>
                <a:lnTo>
                  <a:pt x="316229" y="1098550"/>
                </a:lnTo>
                <a:lnTo>
                  <a:pt x="316229" y="1870710"/>
                </a:lnTo>
                <a:lnTo>
                  <a:pt x="0" y="1916430"/>
                </a:lnTo>
                <a:lnTo>
                  <a:pt x="0" y="77470"/>
                </a:lnTo>
                <a:close/>
              </a:path>
            </a:pathLst>
          </a:custGeom>
          <a:ln w="38097">
            <a:solidFill>
              <a:srgbClr val="3E7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3759" y="391159"/>
            <a:ext cx="797560" cy="1927860"/>
          </a:xfrm>
          <a:custGeom>
            <a:avLst/>
            <a:gdLst/>
            <a:ahLst/>
            <a:cxnLst/>
            <a:rect l="l" t="t" r="r" b="b"/>
            <a:pathLst>
              <a:path w="797560" h="1927860">
                <a:moveTo>
                  <a:pt x="617219" y="0"/>
                </a:moveTo>
                <a:lnTo>
                  <a:pt x="161289" y="66039"/>
                </a:lnTo>
                <a:lnTo>
                  <a:pt x="0" y="1927860"/>
                </a:lnTo>
                <a:lnTo>
                  <a:pt x="326389" y="1880869"/>
                </a:lnTo>
                <a:lnTo>
                  <a:pt x="345439" y="1546860"/>
                </a:lnTo>
                <a:lnTo>
                  <a:pt x="458469" y="1530350"/>
                </a:lnTo>
                <a:lnTo>
                  <a:pt x="769611" y="1530350"/>
                </a:lnTo>
                <a:lnTo>
                  <a:pt x="738879" y="1221739"/>
                </a:lnTo>
                <a:lnTo>
                  <a:pt x="341629" y="1221739"/>
                </a:lnTo>
                <a:lnTo>
                  <a:pt x="349250" y="1080769"/>
                </a:lnTo>
                <a:lnTo>
                  <a:pt x="363219" y="904239"/>
                </a:lnTo>
                <a:lnTo>
                  <a:pt x="402589" y="440689"/>
                </a:lnTo>
                <a:lnTo>
                  <a:pt x="661103" y="440689"/>
                </a:lnTo>
                <a:lnTo>
                  <a:pt x="617219" y="0"/>
                </a:lnTo>
                <a:close/>
              </a:path>
              <a:path w="797560" h="1927860">
                <a:moveTo>
                  <a:pt x="769611" y="1530350"/>
                </a:moveTo>
                <a:lnTo>
                  <a:pt x="458469" y="1530350"/>
                </a:lnTo>
                <a:lnTo>
                  <a:pt x="474979" y="1858010"/>
                </a:lnTo>
                <a:lnTo>
                  <a:pt x="797560" y="1811019"/>
                </a:lnTo>
                <a:lnTo>
                  <a:pt x="769611" y="1530350"/>
                </a:lnTo>
                <a:close/>
              </a:path>
              <a:path w="797560" h="1927860">
                <a:moveTo>
                  <a:pt x="661103" y="440689"/>
                </a:moveTo>
                <a:lnTo>
                  <a:pt x="402589" y="440689"/>
                </a:lnTo>
                <a:lnTo>
                  <a:pt x="449579" y="1206500"/>
                </a:lnTo>
                <a:lnTo>
                  <a:pt x="341629" y="1221739"/>
                </a:lnTo>
                <a:lnTo>
                  <a:pt x="738879" y="1221739"/>
                </a:lnTo>
                <a:lnTo>
                  <a:pt x="661103" y="440689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2170" y="281940"/>
            <a:ext cx="1598294" cy="2059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2700" y="158750"/>
            <a:ext cx="547370" cy="1915160"/>
          </a:xfrm>
          <a:custGeom>
            <a:avLst/>
            <a:gdLst/>
            <a:ahLst/>
            <a:cxnLst/>
            <a:rect l="l" t="t" r="r" b="b"/>
            <a:pathLst>
              <a:path w="547370" h="1915160">
                <a:moveTo>
                  <a:pt x="527050" y="0"/>
                </a:moveTo>
                <a:lnTo>
                  <a:pt x="0" y="76200"/>
                </a:lnTo>
                <a:lnTo>
                  <a:pt x="0" y="1915160"/>
                </a:lnTo>
                <a:lnTo>
                  <a:pt x="547370" y="1835150"/>
                </a:lnTo>
                <a:lnTo>
                  <a:pt x="547370" y="1501139"/>
                </a:lnTo>
                <a:lnTo>
                  <a:pt x="316229" y="1501139"/>
                </a:lnTo>
                <a:lnTo>
                  <a:pt x="316229" y="1097279"/>
                </a:lnTo>
                <a:lnTo>
                  <a:pt x="513079" y="1068070"/>
                </a:lnTo>
                <a:lnTo>
                  <a:pt x="513079" y="746760"/>
                </a:lnTo>
                <a:lnTo>
                  <a:pt x="316229" y="746760"/>
                </a:lnTo>
                <a:lnTo>
                  <a:pt x="316229" y="398779"/>
                </a:lnTo>
                <a:lnTo>
                  <a:pt x="527050" y="368300"/>
                </a:lnTo>
                <a:lnTo>
                  <a:pt x="527050" y="0"/>
                </a:lnTo>
                <a:close/>
              </a:path>
              <a:path w="547370" h="1915160">
                <a:moveTo>
                  <a:pt x="547370" y="1466850"/>
                </a:moveTo>
                <a:lnTo>
                  <a:pt x="316229" y="1501139"/>
                </a:lnTo>
                <a:lnTo>
                  <a:pt x="547370" y="1501139"/>
                </a:lnTo>
                <a:lnTo>
                  <a:pt x="547370" y="1466850"/>
                </a:lnTo>
                <a:close/>
              </a:path>
              <a:path w="547370" h="1915160">
                <a:moveTo>
                  <a:pt x="513079" y="718820"/>
                </a:moveTo>
                <a:lnTo>
                  <a:pt x="316229" y="746760"/>
                </a:lnTo>
                <a:lnTo>
                  <a:pt x="513079" y="746760"/>
                </a:lnTo>
                <a:lnTo>
                  <a:pt x="513079" y="71882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2700" y="158750"/>
            <a:ext cx="547370" cy="1915160"/>
          </a:xfrm>
          <a:custGeom>
            <a:avLst/>
            <a:gdLst/>
            <a:ahLst/>
            <a:cxnLst/>
            <a:rect l="l" t="t" r="r" b="b"/>
            <a:pathLst>
              <a:path w="547370" h="1915160">
                <a:moveTo>
                  <a:pt x="0" y="76200"/>
                </a:moveTo>
                <a:lnTo>
                  <a:pt x="527050" y="0"/>
                </a:lnTo>
                <a:lnTo>
                  <a:pt x="527050" y="368300"/>
                </a:lnTo>
                <a:lnTo>
                  <a:pt x="316229" y="398779"/>
                </a:lnTo>
                <a:lnTo>
                  <a:pt x="316229" y="746760"/>
                </a:lnTo>
                <a:lnTo>
                  <a:pt x="513079" y="718820"/>
                </a:lnTo>
                <a:lnTo>
                  <a:pt x="513079" y="1068070"/>
                </a:lnTo>
                <a:lnTo>
                  <a:pt x="316229" y="1097279"/>
                </a:lnTo>
                <a:lnTo>
                  <a:pt x="316229" y="1501139"/>
                </a:lnTo>
                <a:lnTo>
                  <a:pt x="547370" y="1466850"/>
                </a:lnTo>
                <a:lnTo>
                  <a:pt x="547370" y="1835150"/>
                </a:lnTo>
                <a:lnTo>
                  <a:pt x="0" y="1915160"/>
                </a:lnTo>
                <a:lnTo>
                  <a:pt x="0" y="76200"/>
                </a:lnTo>
                <a:close/>
              </a:path>
            </a:pathLst>
          </a:custGeom>
          <a:ln w="38097">
            <a:solidFill>
              <a:srgbClr val="3E7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1190" y="29209"/>
            <a:ext cx="755015" cy="1971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" y="4267200"/>
            <a:ext cx="4724400" cy="433070"/>
          </a:xfrm>
          <a:prstGeom prst="rect">
            <a:avLst/>
          </a:prstGeom>
          <a:solidFill>
            <a:srgbClr val="FFFFFF"/>
          </a:solidFill>
          <a:ln w="76194">
            <a:solidFill>
              <a:srgbClr val="99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069">
              <a:lnSpc>
                <a:spcPts val="2690"/>
              </a:lnSpc>
            </a:pPr>
            <a:r>
              <a:rPr sz="2400" spc="-5" dirty="0">
                <a:solidFill>
                  <a:srgbClr val="99CC00"/>
                </a:solidFill>
                <a:latin typeface="Arial"/>
                <a:cs typeface="Arial"/>
                <a:hlinkClick r:id="rId7" action="ppaction://hlinksldjump"/>
              </a:rPr>
              <a:t>Il </a:t>
            </a:r>
            <a:r>
              <a:rPr sz="2400" dirty="0">
                <a:solidFill>
                  <a:srgbClr val="99CC00"/>
                </a:solidFill>
                <a:latin typeface="Arial"/>
                <a:cs typeface="Arial"/>
                <a:hlinkClick r:id="rId7" action="ppaction://hlinksldjump"/>
              </a:rPr>
              <a:t>commercio </a:t>
            </a:r>
            <a:r>
              <a:rPr sz="2400" spc="-5" dirty="0">
                <a:solidFill>
                  <a:srgbClr val="99CC00"/>
                </a:solidFill>
                <a:latin typeface="Arial"/>
                <a:cs typeface="Arial"/>
                <a:hlinkClick r:id="rId7" action="ppaction://hlinksldjump"/>
              </a:rPr>
              <a:t>equo </a:t>
            </a:r>
            <a:r>
              <a:rPr sz="2400" dirty="0">
                <a:solidFill>
                  <a:srgbClr val="99CC00"/>
                </a:solidFill>
                <a:latin typeface="Arial"/>
                <a:cs typeface="Arial"/>
                <a:hlinkClick r:id="rId7" action="ppaction://hlinksldjump"/>
              </a:rPr>
              <a:t>e</a:t>
            </a:r>
            <a:r>
              <a:rPr sz="2400" spc="-55" dirty="0">
                <a:solidFill>
                  <a:srgbClr val="99CC00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400" spc="-10" dirty="0">
                <a:solidFill>
                  <a:srgbClr val="99CC00"/>
                </a:solidFill>
                <a:latin typeface="Arial"/>
                <a:cs typeface="Arial"/>
                <a:hlinkClick r:id="rId7" action="ppaction://hlinksldjump"/>
              </a:rPr>
              <a:t>solidale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81059" y="6019800"/>
            <a:ext cx="662940" cy="685800"/>
          </a:xfrm>
          <a:custGeom>
            <a:avLst/>
            <a:gdLst/>
            <a:ahLst/>
            <a:cxnLst/>
            <a:rect l="l" t="t" r="r" b="b"/>
            <a:pathLst>
              <a:path w="662940" h="685800">
                <a:moveTo>
                  <a:pt x="0" y="0"/>
                </a:moveTo>
                <a:lnTo>
                  <a:pt x="662940" y="0"/>
                </a:lnTo>
                <a:lnTo>
                  <a:pt x="6629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81059" y="6019800"/>
            <a:ext cx="662940" cy="685800"/>
          </a:xfrm>
          <a:custGeom>
            <a:avLst/>
            <a:gdLst/>
            <a:ahLst/>
            <a:cxnLst/>
            <a:rect l="l" t="t" r="r" b="b"/>
            <a:pathLst>
              <a:path w="662940" h="685800">
                <a:moveTo>
                  <a:pt x="0" y="0"/>
                </a:moveTo>
                <a:lnTo>
                  <a:pt x="662940" y="0"/>
                </a:lnTo>
                <a:lnTo>
                  <a:pt x="6629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1059" y="6019800"/>
            <a:ext cx="662940" cy="43180"/>
          </a:xfrm>
          <a:custGeom>
            <a:avLst/>
            <a:gdLst/>
            <a:ahLst/>
            <a:cxnLst/>
            <a:rect l="l" t="t" r="r" b="b"/>
            <a:pathLst>
              <a:path w="662940" h="43179">
                <a:moveTo>
                  <a:pt x="0" y="43180"/>
                </a:moveTo>
                <a:lnTo>
                  <a:pt x="662940" y="43180"/>
                </a:lnTo>
                <a:lnTo>
                  <a:pt x="66294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6D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81059" y="6019800"/>
            <a:ext cx="662940" cy="43180"/>
          </a:xfrm>
          <a:custGeom>
            <a:avLst/>
            <a:gdLst/>
            <a:ahLst/>
            <a:cxnLst/>
            <a:rect l="l" t="t" r="r" b="b"/>
            <a:pathLst>
              <a:path w="662940" h="43179">
                <a:moveTo>
                  <a:pt x="0" y="0"/>
                </a:moveTo>
                <a:lnTo>
                  <a:pt x="662940" y="0"/>
                </a:lnTo>
                <a:lnTo>
                  <a:pt x="619760" y="43179"/>
                </a:lnTo>
                <a:lnTo>
                  <a:pt x="43180" y="4317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22409" y="6019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43179">
            <a:solidFill>
              <a:srgbClr val="6C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0819" y="6019800"/>
            <a:ext cx="43180" cy="685800"/>
          </a:xfrm>
          <a:custGeom>
            <a:avLst/>
            <a:gdLst/>
            <a:ahLst/>
            <a:cxnLst/>
            <a:rect l="l" t="t" r="r" b="b"/>
            <a:pathLst>
              <a:path w="43179" h="685800">
                <a:moveTo>
                  <a:pt x="43179" y="0"/>
                </a:moveTo>
                <a:lnTo>
                  <a:pt x="43179" y="685800"/>
                </a:lnTo>
                <a:lnTo>
                  <a:pt x="0" y="642620"/>
                </a:lnTo>
                <a:lnTo>
                  <a:pt x="0" y="43179"/>
                </a:lnTo>
                <a:lnTo>
                  <a:pt x="431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81059" y="6684009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43180">
            <a:solidFill>
              <a:srgbClr val="82A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81059" y="6662419"/>
            <a:ext cx="662940" cy="43180"/>
          </a:xfrm>
          <a:custGeom>
            <a:avLst/>
            <a:gdLst/>
            <a:ahLst/>
            <a:cxnLst/>
            <a:rect l="l" t="t" r="r" b="b"/>
            <a:pathLst>
              <a:path w="662940" h="43179">
                <a:moveTo>
                  <a:pt x="662940" y="43179"/>
                </a:moveTo>
                <a:lnTo>
                  <a:pt x="0" y="43179"/>
                </a:lnTo>
                <a:lnTo>
                  <a:pt x="43180" y="0"/>
                </a:lnTo>
                <a:lnTo>
                  <a:pt x="619760" y="0"/>
                </a:lnTo>
                <a:lnTo>
                  <a:pt x="662940" y="431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02650" y="6019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43180">
            <a:solidFill>
              <a:srgbClr val="B4F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81059" y="6019800"/>
            <a:ext cx="43180" cy="685800"/>
          </a:xfrm>
          <a:custGeom>
            <a:avLst/>
            <a:gdLst/>
            <a:ahLst/>
            <a:cxnLst/>
            <a:rect l="l" t="t" r="r" b="b"/>
            <a:pathLst>
              <a:path w="43179" h="685800">
                <a:moveTo>
                  <a:pt x="0" y="685800"/>
                </a:moveTo>
                <a:lnTo>
                  <a:pt x="0" y="0"/>
                </a:lnTo>
                <a:lnTo>
                  <a:pt x="43180" y="43179"/>
                </a:lnTo>
                <a:lnTo>
                  <a:pt x="43180" y="64262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99169" y="6149340"/>
            <a:ext cx="426720" cy="433070"/>
          </a:xfrm>
          <a:custGeom>
            <a:avLst/>
            <a:gdLst/>
            <a:ahLst/>
            <a:cxnLst/>
            <a:rect l="l" t="t" r="r" b="b"/>
            <a:pathLst>
              <a:path w="426720" h="433070">
                <a:moveTo>
                  <a:pt x="375920" y="213360"/>
                </a:moveTo>
                <a:lnTo>
                  <a:pt x="50800" y="213360"/>
                </a:lnTo>
                <a:lnTo>
                  <a:pt x="50800" y="433070"/>
                </a:lnTo>
                <a:lnTo>
                  <a:pt x="375920" y="433070"/>
                </a:lnTo>
                <a:lnTo>
                  <a:pt x="375920" y="213360"/>
                </a:lnTo>
                <a:close/>
              </a:path>
              <a:path w="426720" h="433070">
                <a:moveTo>
                  <a:pt x="213359" y="0"/>
                </a:moveTo>
                <a:lnTo>
                  <a:pt x="0" y="213360"/>
                </a:lnTo>
                <a:lnTo>
                  <a:pt x="426720" y="213360"/>
                </a:lnTo>
                <a:lnTo>
                  <a:pt x="346709" y="134620"/>
                </a:lnTo>
                <a:lnTo>
                  <a:pt x="346709" y="80010"/>
                </a:lnTo>
                <a:lnTo>
                  <a:pt x="292100" y="80010"/>
                </a:lnTo>
                <a:lnTo>
                  <a:pt x="213359" y="0"/>
                </a:lnTo>
                <a:close/>
              </a:path>
              <a:path w="426720" h="433070">
                <a:moveTo>
                  <a:pt x="346709" y="26670"/>
                </a:moveTo>
                <a:lnTo>
                  <a:pt x="292100" y="26670"/>
                </a:lnTo>
                <a:lnTo>
                  <a:pt x="292100" y="80010"/>
                </a:lnTo>
                <a:lnTo>
                  <a:pt x="346709" y="80010"/>
                </a:lnTo>
                <a:lnTo>
                  <a:pt x="346709" y="26670"/>
                </a:lnTo>
                <a:close/>
              </a:path>
            </a:pathLst>
          </a:custGeom>
          <a:solidFill>
            <a:srgbClr val="6C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99169" y="6149340"/>
            <a:ext cx="426720" cy="433070"/>
          </a:xfrm>
          <a:custGeom>
            <a:avLst/>
            <a:gdLst/>
            <a:ahLst/>
            <a:cxnLst/>
            <a:rect l="l" t="t" r="r" b="b"/>
            <a:pathLst>
              <a:path w="426720" h="433070">
                <a:moveTo>
                  <a:pt x="213359" y="0"/>
                </a:moveTo>
                <a:lnTo>
                  <a:pt x="292100" y="80010"/>
                </a:lnTo>
                <a:lnTo>
                  <a:pt x="292100" y="26670"/>
                </a:lnTo>
                <a:lnTo>
                  <a:pt x="346709" y="26670"/>
                </a:lnTo>
                <a:lnTo>
                  <a:pt x="346709" y="134620"/>
                </a:lnTo>
                <a:lnTo>
                  <a:pt x="426720" y="213360"/>
                </a:lnTo>
                <a:lnTo>
                  <a:pt x="375920" y="213360"/>
                </a:lnTo>
                <a:lnTo>
                  <a:pt x="375920" y="433070"/>
                </a:lnTo>
                <a:lnTo>
                  <a:pt x="50800" y="433070"/>
                </a:lnTo>
                <a:lnTo>
                  <a:pt x="50800" y="213360"/>
                </a:lnTo>
                <a:lnTo>
                  <a:pt x="0" y="213360"/>
                </a:lnTo>
                <a:lnTo>
                  <a:pt x="21335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91269" y="6176009"/>
            <a:ext cx="54610" cy="107950"/>
          </a:xfrm>
          <a:custGeom>
            <a:avLst/>
            <a:gdLst/>
            <a:ahLst/>
            <a:cxnLst/>
            <a:rect l="l" t="t" r="r" b="b"/>
            <a:pathLst>
              <a:path w="54609" h="107950">
                <a:moveTo>
                  <a:pt x="54609" y="0"/>
                </a:moveTo>
                <a:lnTo>
                  <a:pt x="0" y="0"/>
                </a:lnTo>
                <a:lnTo>
                  <a:pt x="0" y="53339"/>
                </a:lnTo>
                <a:lnTo>
                  <a:pt x="54609" y="107949"/>
                </a:lnTo>
                <a:lnTo>
                  <a:pt x="54609" y="0"/>
                </a:lnTo>
                <a:close/>
              </a:path>
            </a:pathLst>
          </a:custGeom>
          <a:solidFill>
            <a:srgbClr val="82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91269" y="6176009"/>
            <a:ext cx="54610" cy="107950"/>
          </a:xfrm>
          <a:custGeom>
            <a:avLst/>
            <a:gdLst/>
            <a:ahLst/>
            <a:cxnLst/>
            <a:rect l="l" t="t" r="r" b="b"/>
            <a:pathLst>
              <a:path w="54609" h="107950">
                <a:moveTo>
                  <a:pt x="0" y="53339"/>
                </a:moveTo>
                <a:lnTo>
                  <a:pt x="0" y="0"/>
                </a:lnTo>
                <a:lnTo>
                  <a:pt x="54609" y="0"/>
                </a:lnTo>
                <a:lnTo>
                  <a:pt x="54609" y="107949"/>
                </a:lnTo>
                <a:lnTo>
                  <a:pt x="0" y="533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49969" y="6469379"/>
            <a:ext cx="134620" cy="113030"/>
          </a:xfrm>
          <a:custGeom>
            <a:avLst/>
            <a:gdLst/>
            <a:ahLst/>
            <a:cxnLst/>
            <a:rect l="l" t="t" r="r" b="b"/>
            <a:pathLst>
              <a:path w="134620" h="113029">
                <a:moveTo>
                  <a:pt x="0" y="113030"/>
                </a:moveTo>
                <a:lnTo>
                  <a:pt x="134620" y="113030"/>
                </a:lnTo>
                <a:lnTo>
                  <a:pt x="134620" y="0"/>
                </a:lnTo>
                <a:lnTo>
                  <a:pt x="0" y="0"/>
                </a:lnTo>
                <a:lnTo>
                  <a:pt x="0" y="113030"/>
                </a:lnTo>
                <a:close/>
              </a:path>
            </a:pathLst>
          </a:custGeom>
          <a:solidFill>
            <a:srgbClr val="82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49969" y="6362700"/>
            <a:ext cx="325120" cy="106680"/>
          </a:xfrm>
          <a:custGeom>
            <a:avLst/>
            <a:gdLst/>
            <a:ahLst/>
            <a:cxnLst/>
            <a:rect l="l" t="t" r="r" b="b"/>
            <a:pathLst>
              <a:path w="325120" h="106679">
                <a:moveTo>
                  <a:pt x="0" y="106679"/>
                </a:moveTo>
                <a:lnTo>
                  <a:pt x="325120" y="106679"/>
                </a:lnTo>
                <a:lnTo>
                  <a:pt x="325120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82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40469" y="6469379"/>
            <a:ext cx="134620" cy="113030"/>
          </a:xfrm>
          <a:custGeom>
            <a:avLst/>
            <a:gdLst/>
            <a:ahLst/>
            <a:cxnLst/>
            <a:rect l="l" t="t" r="r" b="b"/>
            <a:pathLst>
              <a:path w="134620" h="113029">
                <a:moveTo>
                  <a:pt x="134620" y="0"/>
                </a:moveTo>
                <a:lnTo>
                  <a:pt x="0" y="0"/>
                </a:lnTo>
                <a:lnTo>
                  <a:pt x="0" y="113030"/>
                </a:lnTo>
                <a:lnTo>
                  <a:pt x="134620" y="113030"/>
                </a:lnTo>
                <a:lnTo>
                  <a:pt x="134620" y="0"/>
                </a:lnTo>
                <a:close/>
              </a:path>
            </a:pathLst>
          </a:custGeom>
          <a:solidFill>
            <a:srgbClr val="82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49969" y="6362700"/>
            <a:ext cx="325120" cy="219710"/>
          </a:xfrm>
          <a:custGeom>
            <a:avLst/>
            <a:gdLst/>
            <a:ahLst/>
            <a:cxnLst/>
            <a:rect l="l" t="t" r="r" b="b"/>
            <a:pathLst>
              <a:path w="325120" h="219709">
                <a:moveTo>
                  <a:pt x="134620" y="106679"/>
                </a:moveTo>
                <a:lnTo>
                  <a:pt x="190500" y="106679"/>
                </a:lnTo>
                <a:lnTo>
                  <a:pt x="190500" y="219710"/>
                </a:lnTo>
                <a:lnTo>
                  <a:pt x="325120" y="219710"/>
                </a:lnTo>
                <a:lnTo>
                  <a:pt x="325120" y="0"/>
                </a:lnTo>
                <a:lnTo>
                  <a:pt x="0" y="0"/>
                </a:lnTo>
                <a:lnTo>
                  <a:pt x="0" y="219710"/>
                </a:lnTo>
                <a:lnTo>
                  <a:pt x="134620" y="219710"/>
                </a:lnTo>
                <a:lnTo>
                  <a:pt x="134620" y="1066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05879" y="3208020"/>
            <a:ext cx="2390140" cy="2095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500313" y="6231890"/>
            <a:ext cx="62484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10" dirty="0">
                <a:solidFill>
                  <a:srgbClr val="0000CC"/>
                </a:solidFill>
                <a:latin typeface="Arial"/>
                <a:cs typeface="Arial"/>
                <a:hlinkClick r:id="rId9" action="ppaction://hlinksldjump"/>
              </a:rPr>
              <a:t>home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2450" y="1016000"/>
            <a:ext cx="788479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A700"/>
                </a:solidFill>
                <a:latin typeface="Comic Sans MS"/>
                <a:cs typeface="Comic Sans MS"/>
              </a:rPr>
              <a:t>Cosa vuol dire </a:t>
            </a:r>
            <a:r>
              <a:rPr sz="3200" spc="-5" dirty="0">
                <a:solidFill>
                  <a:srgbClr val="00A700"/>
                </a:solidFill>
                <a:latin typeface="Comic Sans MS"/>
                <a:cs typeface="Comic Sans MS"/>
              </a:rPr>
              <a:t>Commercio </a:t>
            </a:r>
            <a:r>
              <a:rPr sz="3200" dirty="0">
                <a:solidFill>
                  <a:srgbClr val="00A700"/>
                </a:solidFill>
                <a:latin typeface="Comic Sans MS"/>
                <a:cs typeface="Comic Sans MS"/>
              </a:rPr>
              <a:t>equo e</a:t>
            </a:r>
            <a:r>
              <a:rPr sz="3200" spc="-45" dirty="0">
                <a:solidFill>
                  <a:srgbClr val="00A7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A700"/>
                </a:solidFill>
                <a:latin typeface="Comic Sans MS"/>
                <a:cs typeface="Comic Sans MS"/>
              </a:rPr>
              <a:t>solidale?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59" y="2444658"/>
            <a:ext cx="3884929" cy="385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Commercio equo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solidale ha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obiettivo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lotta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allo  sfruttamento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alla povertà legate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cause economiche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politiche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sociali. Cerca di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garantire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ai  produttori ed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ai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lavoratori dei paesi  in via di sviluppo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 trattamento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economico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sociale equo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rispettoso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si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contrappone al  commercio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basato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sullo  sfruttamento da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parte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delle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multinazionali.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6100" y="2348229"/>
            <a:ext cx="4544059" cy="3399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641350" y="139535"/>
            <a:ext cx="104267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34934">
              <a:lnSpc>
                <a:spcPct val="100000"/>
              </a:lnSpc>
            </a:pPr>
            <a:r>
              <a:rPr lang="it-IT" spc="-5" dirty="0" smtClean="0"/>
              <a:t>CHE FARE?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119" y="782390"/>
            <a:ext cx="4702175" cy="593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 marR="5080">
              <a:lnSpc>
                <a:spcPct val="116300"/>
              </a:lnSpc>
            </a:pP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Il Commercio Equo </a:t>
            </a:r>
            <a:r>
              <a:rPr sz="2400" b="1" dirty="0">
                <a:solidFill>
                  <a:srgbClr val="00A700"/>
                </a:solidFill>
                <a:latin typeface="Comic Sans MS"/>
                <a:cs typeface="Comic Sans MS"/>
              </a:rPr>
              <a:t>e </a:t>
            </a: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Solidale </a:t>
            </a:r>
            <a:r>
              <a:rPr sz="2400" b="1" dirty="0">
                <a:solidFill>
                  <a:srgbClr val="00A700"/>
                </a:solidFill>
                <a:latin typeface="Comic Sans MS"/>
                <a:cs typeface="Comic Sans MS"/>
              </a:rPr>
              <a:t>è  </a:t>
            </a: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indirizzato</a:t>
            </a:r>
            <a:r>
              <a:rPr sz="2400" b="1" spc="-75" dirty="0">
                <a:solidFill>
                  <a:srgbClr val="00A7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a</a:t>
            </a:r>
            <a:r>
              <a:rPr sz="2400" spc="-5" dirty="0">
                <a:solidFill>
                  <a:srgbClr val="00A700"/>
                </a:solidFill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080"/>
              </a:lnSpc>
              <a:buChar char="·"/>
              <a:tabLst>
                <a:tab pos="13779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sostenere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favorire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lo</a:t>
            </a:r>
            <a:endParaRPr sz="1800">
              <a:latin typeface="Comic Sans MS"/>
              <a:cs typeface="Comic Sans MS"/>
            </a:endParaRPr>
          </a:p>
          <a:p>
            <a:pPr marL="12700" marR="2110105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sviluppo autonomo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auto-gestito dei paesi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in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via di</a:t>
            </a:r>
            <a:r>
              <a:rPr sz="18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sviluppo;</a:t>
            </a:r>
            <a:endParaRPr sz="1800">
              <a:latin typeface="Comic Sans MS"/>
              <a:cs typeface="Comic Sans MS"/>
            </a:endParaRPr>
          </a:p>
          <a:p>
            <a:pPr marL="12700" marR="2054225">
              <a:lnSpc>
                <a:spcPct val="116700"/>
              </a:lnSpc>
              <a:buChar char="·"/>
              <a:tabLst>
                <a:tab pos="13779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acquistare da  produttori organizzati in  cooperative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 su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base  comunitaria;</a:t>
            </a:r>
            <a:endParaRPr sz="1800">
              <a:latin typeface="Comic Sans MS"/>
              <a:cs typeface="Comic Sans MS"/>
            </a:endParaRPr>
          </a:p>
          <a:p>
            <a:pPr marL="12700" marR="2107565">
              <a:lnSpc>
                <a:spcPct val="116700"/>
              </a:lnSpc>
              <a:buChar char="·"/>
              <a:tabLst>
                <a:tab pos="13779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pagare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prodotti ad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prezzo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equo e che</a:t>
            </a:r>
            <a:r>
              <a:rPr sz="18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tenga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del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lavoro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delle  condizioni economiche  dei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produttori;</a:t>
            </a:r>
            <a:endParaRPr sz="1800">
              <a:latin typeface="Comic Sans MS"/>
              <a:cs typeface="Comic Sans MS"/>
            </a:endParaRPr>
          </a:p>
          <a:p>
            <a:pPr marL="12700" marR="2002789">
              <a:lnSpc>
                <a:spcPct val="116700"/>
              </a:lnSpc>
              <a:buChar char="·"/>
              <a:tabLst>
                <a:tab pos="13779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promuovere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processo  produttivo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sia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rispettoso</a:t>
            </a:r>
            <a:r>
              <a:rPr sz="18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dell'ambiente.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8579" y="1483360"/>
            <a:ext cx="3308350" cy="453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533400" y="144600"/>
            <a:ext cx="10210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34934">
              <a:lnSpc>
                <a:spcPct val="100000"/>
              </a:lnSpc>
            </a:pPr>
            <a:r>
              <a:rPr lang="it-IT" spc="-5" dirty="0" smtClean="0"/>
              <a:t>CHE FARE?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659" y="913129"/>
            <a:ext cx="482917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Politica di mercato attuata</a:t>
            </a:r>
            <a:r>
              <a:rPr sz="2400" b="1" spc="-20" dirty="0">
                <a:solidFill>
                  <a:srgbClr val="00A7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00A700"/>
                </a:solidFill>
                <a:latin typeface="Comic Sans MS"/>
                <a:cs typeface="Comic Sans MS"/>
              </a:rPr>
              <a:t>dalle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59" y="1337309"/>
            <a:ext cx="197040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multinazionali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9559" y="1366428"/>
            <a:ext cx="3284854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prezzi vengono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stabiliti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dalle  multinazionali  indipendentemente dai costi di  produzione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sono 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carico  di soggetti deboli (contadini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artigiani).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6550" marR="5080">
              <a:lnSpc>
                <a:spcPct val="116700"/>
              </a:lnSpc>
              <a:tabLst>
                <a:tab pos="5185410" algn="l"/>
              </a:tabLst>
            </a:pPr>
            <a:r>
              <a:rPr spc="-5" dirty="0"/>
              <a:t>l'incertezza degli </a:t>
            </a:r>
            <a:r>
              <a:rPr dirty="0"/>
              <a:t>sbocchi  </a:t>
            </a:r>
            <a:r>
              <a:rPr spc="-5" dirty="0"/>
              <a:t>commerciali </a:t>
            </a:r>
            <a:r>
              <a:rPr spc="-10" dirty="0"/>
              <a:t>per </a:t>
            </a:r>
            <a:r>
              <a:rPr dirty="0"/>
              <a:t>i </a:t>
            </a:r>
            <a:r>
              <a:rPr spc="-5" dirty="0"/>
              <a:t>prodotti  impedisce </a:t>
            </a:r>
            <a:r>
              <a:rPr dirty="0"/>
              <a:t>a </a:t>
            </a:r>
            <a:r>
              <a:rPr spc="-5" dirty="0"/>
              <a:t>contadini </a:t>
            </a:r>
            <a:r>
              <a:rPr dirty="0"/>
              <a:t>e </a:t>
            </a:r>
            <a:r>
              <a:rPr spc="-5" dirty="0"/>
              <a:t>artigiani di  programmare seriamente </a:t>
            </a:r>
            <a:r>
              <a:rPr dirty="0"/>
              <a:t>il </a:t>
            </a:r>
            <a:r>
              <a:rPr spc="-5" dirty="0"/>
              <a:t>proprio  futuro</a:t>
            </a:r>
            <a:r>
              <a:rPr spc="5" dirty="0"/>
              <a:t> </a:t>
            </a:r>
            <a:r>
              <a:rPr dirty="0"/>
              <a:t>anche</a:t>
            </a:r>
            <a:r>
              <a:rPr spc="-5" dirty="0"/>
              <a:t> perché	persone</a:t>
            </a:r>
            <a:r>
              <a:rPr spc="-70" dirty="0"/>
              <a:t> </a:t>
            </a:r>
            <a:r>
              <a:rPr spc="-5" dirty="0"/>
              <a:t>con  scarsa produttività (rispetto alla  concorrenza) non </a:t>
            </a:r>
            <a:r>
              <a:rPr dirty="0"/>
              <a:t>hanno </a:t>
            </a:r>
            <a:r>
              <a:rPr spc="-5" dirty="0"/>
              <a:t>la  sicurezza di sopravvivere</a:t>
            </a:r>
            <a:r>
              <a:rPr spc="-40" dirty="0"/>
              <a:t> </a:t>
            </a:r>
            <a:r>
              <a:rPr spc="-5" dirty="0"/>
              <a:t>sul</a:t>
            </a:r>
          </a:p>
        </p:txBody>
      </p:sp>
      <p:sp>
        <p:nvSpPr>
          <p:cNvPr id="8" name="object 8"/>
          <p:cNvSpPr/>
          <p:nvPr/>
        </p:nvSpPr>
        <p:spPr>
          <a:xfrm>
            <a:off x="1797050" y="320928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5150" y="1844039"/>
            <a:ext cx="0" cy="1380490"/>
          </a:xfrm>
          <a:custGeom>
            <a:avLst/>
            <a:gdLst/>
            <a:ahLst/>
            <a:cxnLst/>
            <a:rect l="l" t="t" r="r" b="b"/>
            <a:pathLst>
              <a:path h="1380489">
                <a:moveTo>
                  <a:pt x="0" y="0"/>
                </a:moveTo>
                <a:lnTo>
                  <a:pt x="0" y="138048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0730" y="3525428"/>
            <a:ext cx="1943735" cy="225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multinazionali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sfruttano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loro  lavoratori  pagandoli una  miseria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facendoli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lavorare  in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condizioni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730" y="5811521"/>
            <a:ext cx="1036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pessime</a:t>
            </a:r>
            <a:r>
              <a:rPr lang="it-IT" sz="1800" spc="-10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7600" y="144653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0" y="0"/>
                </a:moveTo>
                <a:lnTo>
                  <a:pt x="0" y="7493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4210" y="1483994"/>
            <a:ext cx="1738630" cy="0"/>
          </a:xfrm>
          <a:custGeom>
            <a:avLst/>
            <a:gdLst/>
            <a:ahLst/>
            <a:cxnLst/>
            <a:rect l="l" t="t" r="r" b="b"/>
            <a:pathLst>
              <a:path w="1738629">
                <a:moveTo>
                  <a:pt x="0" y="0"/>
                </a:moveTo>
                <a:lnTo>
                  <a:pt x="1738629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2429" y="320421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53340" y="0"/>
                </a:moveTo>
                <a:lnTo>
                  <a:pt x="0" y="53339"/>
                </a:lnTo>
                <a:lnTo>
                  <a:pt x="80010" y="80010"/>
                </a:lnTo>
                <a:lnTo>
                  <a:pt x="53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4500" y="1986279"/>
            <a:ext cx="1258570" cy="1258570"/>
          </a:xfrm>
          <a:custGeom>
            <a:avLst/>
            <a:gdLst/>
            <a:ahLst/>
            <a:cxnLst/>
            <a:rect l="l" t="t" r="r" b="b"/>
            <a:pathLst>
              <a:path w="1258570" h="1258570">
                <a:moveTo>
                  <a:pt x="6350" y="0"/>
                </a:moveTo>
                <a:lnTo>
                  <a:pt x="0" y="6350"/>
                </a:lnTo>
                <a:lnTo>
                  <a:pt x="1252220" y="1258570"/>
                </a:lnTo>
                <a:lnTo>
                  <a:pt x="1258570" y="1252220"/>
                </a:lnTo>
                <a:lnTo>
                  <a:pt x="6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3119" y="5975258"/>
            <a:ext cx="7016115" cy="30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lang="it-IT"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           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40943" y="162877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9289" y="4253138"/>
            <a:ext cx="1426845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creazione,  laddove  possibile, di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 mercato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interno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dei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beni</a:t>
            </a:r>
            <a:r>
              <a:rPr sz="18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prodotti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59" y="860968"/>
            <a:ext cx="4221480" cy="257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commercio equo-solidale interviene  creando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canali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commerciali alternativi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quelli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dominanti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al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fine di offrire degli  sbocchi commerciali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prezzi decenti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coloro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producono in condizioni  ritenute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più</a:t>
            </a:r>
            <a:r>
              <a:rPr sz="18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sostenibili.</a:t>
            </a:r>
            <a:endParaRPr sz="1800">
              <a:latin typeface="Comic Sans MS"/>
              <a:cs typeface="Comic Sans MS"/>
            </a:endParaRPr>
          </a:p>
          <a:p>
            <a:pPr marL="12700" marR="21336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principali vincoli da osservare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sono 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seguenti: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2040" y="1437548"/>
            <a:ext cx="210947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divieto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del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lavoro  minorile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6720" y="4461418"/>
            <a:ext cx="112014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L’impiego  di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materie  prime  r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ovabili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7259" y="908050"/>
            <a:ext cx="232918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spese per la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scuola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4317908"/>
            <a:ext cx="140970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 coope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az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one  tra  produttori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7170" y="4030888"/>
            <a:ext cx="970915" cy="161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 sostegno  alla  propria 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000" y="6243320"/>
            <a:ext cx="138938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Le</a:t>
            </a:r>
            <a:r>
              <a:rPr sz="2400" b="1" spc="-80" dirty="0">
                <a:solidFill>
                  <a:srgbClr val="00A7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A700"/>
                </a:solidFill>
                <a:latin typeface="Comic Sans MS"/>
                <a:cs typeface="Comic Sans MS"/>
              </a:rPr>
              <a:t>regole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0530" y="414400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994" y="3284220"/>
            <a:ext cx="0" cy="875030"/>
          </a:xfrm>
          <a:custGeom>
            <a:avLst/>
            <a:gdLst/>
            <a:ahLst/>
            <a:cxnLst/>
            <a:rect l="l" t="t" r="r" b="b"/>
            <a:pathLst>
              <a:path h="875029">
                <a:moveTo>
                  <a:pt x="0" y="0"/>
                </a:moveTo>
                <a:lnTo>
                  <a:pt x="0" y="875029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9270" y="4140200"/>
            <a:ext cx="72390" cy="82550"/>
          </a:xfrm>
          <a:custGeom>
            <a:avLst/>
            <a:gdLst/>
            <a:ahLst/>
            <a:cxnLst/>
            <a:rect l="l" t="t" r="r" b="b"/>
            <a:pathLst>
              <a:path w="72389" h="82550">
                <a:moveTo>
                  <a:pt x="72390" y="0"/>
                </a:moveTo>
                <a:lnTo>
                  <a:pt x="0" y="20319"/>
                </a:lnTo>
                <a:lnTo>
                  <a:pt x="57150" y="82550"/>
                </a:lnTo>
                <a:lnTo>
                  <a:pt x="72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1930" y="2995929"/>
            <a:ext cx="351790" cy="1169670"/>
          </a:xfrm>
          <a:custGeom>
            <a:avLst/>
            <a:gdLst/>
            <a:ahLst/>
            <a:cxnLst/>
            <a:rect l="l" t="t" r="r" b="b"/>
            <a:pathLst>
              <a:path w="351789" h="1169670">
                <a:moveTo>
                  <a:pt x="8889" y="0"/>
                </a:moveTo>
                <a:lnTo>
                  <a:pt x="0" y="2540"/>
                </a:lnTo>
                <a:lnTo>
                  <a:pt x="342900" y="1169670"/>
                </a:lnTo>
                <a:lnTo>
                  <a:pt x="351789" y="1167130"/>
                </a:lnTo>
                <a:lnTo>
                  <a:pt x="8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3470" y="4137659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63500" y="0"/>
                </a:moveTo>
                <a:lnTo>
                  <a:pt x="0" y="40639"/>
                </a:lnTo>
                <a:lnTo>
                  <a:pt x="73659" y="83819"/>
                </a:lnTo>
                <a:lnTo>
                  <a:pt x="6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9720" y="2922270"/>
            <a:ext cx="838200" cy="1250950"/>
          </a:xfrm>
          <a:custGeom>
            <a:avLst/>
            <a:gdLst/>
            <a:ahLst/>
            <a:cxnLst/>
            <a:rect l="l" t="t" r="r" b="b"/>
            <a:pathLst>
              <a:path w="838200" h="1250950">
                <a:moveTo>
                  <a:pt x="7619" y="0"/>
                </a:moveTo>
                <a:lnTo>
                  <a:pt x="0" y="5079"/>
                </a:lnTo>
                <a:lnTo>
                  <a:pt x="829309" y="1250949"/>
                </a:lnTo>
                <a:lnTo>
                  <a:pt x="838200" y="1245869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6179" y="392557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53340" y="0"/>
                </a:moveTo>
                <a:lnTo>
                  <a:pt x="0" y="53339"/>
                </a:lnTo>
                <a:lnTo>
                  <a:pt x="80010" y="80009"/>
                </a:lnTo>
                <a:lnTo>
                  <a:pt x="53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0490" y="2849879"/>
            <a:ext cx="1116330" cy="1116330"/>
          </a:xfrm>
          <a:custGeom>
            <a:avLst/>
            <a:gdLst/>
            <a:ahLst/>
            <a:cxnLst/>
            <a:rect l="l" t="t" r="r" b="b"/>
            <a:pathLst>
              <a:path w="1116329" h="1116329">
                <a:moveTo>
                  <a:pt x="7620" y="0"/>
                </a:moveTo>
                <a:lnTo>
                  <a:pt x="0" y="6350"/>
                </a:lnTo>
                <a:lnTo>
                  <a:pt x="1109980" y="1116330"/>
                </a:lnTo>
                <a:lnTo>
                  <a:pt x="1116330" y="1109980"/>
                </a:lnTo>
                <a:lnTo>
                  <a:pt x="7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8359" y="976630"/>
            <a:ext cx="85090" cy="68580"/>
          </a:xfrm>
          <a:custGeom>
            <a:avLst/>
            <a:gdLst/>
            <a:ahLst/>
            <a:cxnLst/>
            <a:rect l="l" t="t" r="r" b="b"/>
            <a:pathLst>
              <a:path w="85089" h="68580">
                <a:moveTo>
                  <a:pt x="0" y="0"/>
                </a:moveTo>
                <a:lnTo>
                  <a:pt x="31750" y="68580"/>
                </a:lnTo>
                <a:lnTo>
                  <a:pt x="85089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4240" y="1000760"/>
            <a:ext cx="1245870" cy="560070"/>
          </a:xfrm>
          <a:custGeom>
            <a:avLst/>
            <a:gdLst/>
            <a:ahLst/>
            <a:cxnLst/>
            <a:rect l="l" t="t" r="r" b="b"/>
            <a:pathLst>
              <a:path w="1245870" h="560069">
                <a:moveTo>
                  <a:pt x="1242060" y="0"/>
                </a:moveTo>
                <a:lnTo>
                  <a:pt x="0" y="552450"/>
                </a:lnTo>
                <a:lnTo>
                  <a:pt x="3810" y="560069"/>
                </a:lnTo>
                <a:lnTo>
                  <a:pt x="1245870" y="8889"/>
                </a:lnTo>
                <a:lnTo>
                  <a:pt x="1242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979" y="2465070"/>
            <a:ext cx="2700020" cy="4392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9779" y="1818639"/>
            <a:ext cx="80010" cy="74930"/>
          </a:xfrm>
          <a:custGeom>
            <a:avLst/>
            <a:gdLst/>
            <a:ahLst/>
            <a:cxnLst/>
            <a:rect l="l" t="t" r="r" b="b"/>
            <a:pathLst>
              <a:path w="80010" h="74930">
                <a:moveTo>
                  <a:pt x="0" y="0"/>
                </a:moveTo>
                <a:lnTo>
                  <a:pt x="11430" y="74930"/>
                </a:lnTo>
                <a:lnTo>
                  <a:pt x="8001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0729" y="1849120"/>
            <a:ext cx="1310640" cy="215900"/>
          </a:xfrm>
          <a:custGeom>
            <a:avLst/>
            <a:gdLst/>
            <a:ahLst/>
            <a:cxnLst/>
            <a:rect l="l" t="t" r="r" b="b"/>
            <a:pathLst>
              <a:path w="1310639" h="215900">
                <a:moveTo>
                  <a:pt x="1309370" y="0"/>
                </a:moveTo>
                <a:lnTo>
                  <a:pt x="0" y="207009"/>
                </a:lnTo>
                <a:lnTo>
                  <a:pt x="2540" y="215900"/>
                </a:lnTo>
                <a:lnTo>
                  <a:pt x="1310640" y="10159"/>
                </a:lnTo>
                <a:lnTo>
                  <a:pt x="1309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-179071" y="189324"/>
            <a:ext cx="932306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34934">
              <a:lnSpc>
                <a:spcPct val="100000"/>
              </a:lnSpc>
            </a:pPr>
            <a:r>
              <a:rPr lang="it-IT" spc="-5" dirty="0" smtClean="0">
                <a:solidFill>
                  <a:schemeClr val="tx1"/>
                </a:solidFill>
              </a:rPr>
              <a:t>CHE FARE?</a:t>
            </a:r>
            <a:endParaRPr spc="-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720" y="789848"/>
            <a:ext cx="539432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Gli acquirenti (importatori diretti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centrali di  importazione) dei paesi ricchi, si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assumono impegni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quali: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8790" y="2445928"/>
            <a:ext cx="1924685" cy="161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prezzi minimi  garantiti  (determinati in  accordo con gli  stessi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produttori)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6129" y="2590708"/>
            <a:ext cx="1694814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quantitativi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minimi</a:t>
            </a:r>
            <a:r>
              <a:rPr sz="1800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garantiti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6700" y="2590708"/>
            <a:ext cx="1945639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contratti di lunga  durata</a:t>
            </a:r>
            <a:r>
              <a:rPr sz="18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(poliennali)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659" y="2661828"/>
            <a:ext cx="1449070" cy="161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consulenza  rispetto ai  prodotti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alle tecniche  di</a:t>
            </a:r>
            <a:r>
              <a:rPr sz="18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produzione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869" y="1557019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80">
                <a:moveTo>
                  <a:pt x="100838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040" y="241807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0"/>
                </a:lnTo>
                <a:lnTo>
                  <a:pt x="36829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505" y="155701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9529" y="234568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30">
                <a:moveTo>
                  <a:pt x="74930" y="0"/>
                </a:moveTo>
                <a:lnTo>
                  <a:pt x="0" y="0"/>
                </a:lnTo>
                <a:lnTo>
                  <a:pt x="38100" y="74930"/>
                </a:lnTo>
                <a:lnTo>
                  <a:pt x="74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6995" y="1772920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8009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0479" y="234568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8579" y="1628139"/>
            <a:ext cx="0" cy="732790"/>
          </a:xfrm>
          <a:custGeom>
            <a:avLst/>
            <a:gdLst/>
            <a:ahLst/>
            <a:cxnLst/>
            <a:rect l="l" t="t" r="r" b="b"/>
            <a:pathLst>
              <a:path h="732789">
                <a:moveTo>
                  <a:pt x="0" y="0"/>
                </a:moveTo>
                <a:lnTo>
                  <a:pt x="0" y="73278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2550" y="24879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0650" y="170052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559" y="1700529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2009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8569" y="4150359"/>
            <a:ext cx="6430009" cy="244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-1037591" y="137259"/>
            <a:ext cx="99529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34934">
              <a:lnSpc>
                <a:spcPct val="100000"/>
              </a:lnSpc>
            </a:pPr>
            <a:r>
              <a:rPr lang="it-IT" spc="-5" dirty="0" smtClean="0"/>
              <a:t>CHE FARE?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320" y="1069340"/>
            <a:ext cx="3830320" cy="289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380">
              <a:lnSpc>
                <a:spcPct val="100000"/>
              </a:lnSpc>
            </a:pPr>
            <a:r>
              <a:rPr sz="3200" b="1" dirty="0">
                <a:solidFill>
                  <a:srgbClr val="00A700"/>
                </a:solidFill>
                <a:latin typeface="Comic Sans MS"/>
                <a:cs typeface="Comic Sans MS"/>
              </a:rPr>
              <a:t>I</a:t>
            </a:r>
            <a:r>
              <a:rPr sz="3200" b="1" spc="-85" dirty="0">
                <a:solidFill>
                  <a:srgbClr val="00A7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0A700"/>
                </a:solidFill>
                <a:latin typeface="Comic Sans MS"/>
                <a:cs typeface="Comic Sans MS"/>
              </a:rPr>
              <a:t>prodotti</a:t>
            </a:r>
            <a:endParaRPr sz="3200">
              <a:latin typeface="Comic Sans MS"/>
              <a:cs typeface="Comic Sans MS"/>
            </a:endParaRPr>
          </a:p>
          <a:p>
            <a:pPr marL="12700" marR="126364">
              <a:lnSpc>
                <a:spcPct val="116700"/>
              </a:lnSpc>
              <a:spcBef>
                <a:spcPts val="1210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Tipici prodotti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del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commercio equo  sono il caffè, il tè, lo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zucchero di  canna,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cacao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prodotti  dell'artigianato.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Altri prodotti agricoli sono: il miele,  la quinoa, l'orzo,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frutta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secca,  infusi,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spezie 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le</a:t>
            </a:r>
            <a:r>
              <a:rPr sz="1800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banane.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7900" y="1772920"/>
            <a:ext cx="3985259" cy="3686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850" y="3893820"/>
            <a:ext cx="3961129" cy="296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6490" y="5685698"/>
            <a:ext cx="321373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troviamo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nelle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botteghe del  commercio equo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solidale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in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qualche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supermercato.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533400" y="126187"/>
            <a:ext cx="9677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34934">
              <a:lnSpc>
                <a:spcPct val="100000"/>
              </a:lnSpc>
            </a:pPr>
            <a:r>
              <a:rPr lang="it-IT" spc="-5" dirty="0" smtClean="0"/>
              <a:t>CHE FARE?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769" y="764540"/>
            <a:ext cx="7345680" cy="215900"/>
          </a:xfrm>
          <a:custGeom>
            <a:avLst/>
            <a:gdLst/>
            <a:ahLst/>
            <a:cxnLst/>
            <a:rect l="l" t="t" r="r" b="b"/>
            <a:pathLst>
              <a:path w="7345680" h="215900">
                <a:moveTo>
                  <a:pt x="3672840" y="215900"/>
                </a:moveTo>
                <a:lnTo>
                  <a:pt x="0" y="215900"/>
                </a:lnTo>
                <a:lnTo>
                  <a:pt x="0" y="0"/>
                </a:lnTo>
                <a:lnTo>
                  <a:pt x="7345680" y="0"/>
                </a:lnTo>
                <a:lnTo>
                  <a:pt x="7345680" y="215900"/>
                </a:lnTo>
                <a:lnTo>
                  <a:pt x="3672840" y="215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0569" y="764540"/>
            <a:ext cx="7825740" cy="343684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solidFill>
                  <a:schemeClr val="bg1"/>
                </a:solidFill>
                <a:latin typeface="Comic Sans MS"/>
                <a:cs typeface="Comic Sans MS"/>
              </a:rPr>
              <a:t>Per </a:t>
            </a:r>
            <a:r>
              <a:rPr sz="1800" dirty="0">
                <a:solidFill>
                  <a:schemeClr val="bg1"/>
                </a:solidFill>
                <a:latin typeface="Comic Sans MS"/>
                <a:cs typeface="Comic Sans MS"/>
              </a:rPr>
              <a:t>noi ragazzi </a:t>
            </a:r>
            <a:r>
              <a:rPr sz="1800" spc="-5" dirty="0">
                <a:solidFill>
                  <a:schemeClr val="bg1"/>
                </a:solidFill>
                <a:latin typeface="Comic Sans MS"/>
                <a:cs typeface="Comic Sans MS"/>
              </a:rPr>
              <a:t>della terza media, </a:t>
            </a:r>
            <a:r>
              <a:rPr sz="1800" spc="5" dirty="0">
                <a:solidFill>
                  <a:schemeClr val="bg1"/>
                </a:solidFill>
                <a:latin typeface="Comic Sans MS"/>
                <a:cs typeface="Comic Sans MS"/>
              </a:rPr>
              <a:t>il </a:t>
            </a:r>
            <a:r>
              <a:rPr sz="1800" spc="-5" dirty="0">
                <a:solidFill>
                  <a:schemeClr val="bg1"/>
                </a:solidFill>
                <a:latin typeface="Comic Sans MS"/>
                <a:cs typeface="Comic Sans MS"/>
              </a:rPr>
              <a:t>termine di Globalizzazione</a:t>
            </a:r>
            <a:r>
              <a:rPr sz="1800" spc="5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mic Sans MS"/>
                <a:cs typeface="Comic Sans MS"/>
              </a:rPr>
              <a:t>significa:</a:t>
            </a:r>
            <a:endParaRPr sz="1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090" y="1466850"/>
            <a:ext cx="2969260" cy="341630"/>
          </a:xfrm>
          <a:custGeom>
            <a:avLst/>
            <a:gdLst/>
            <a:ahLst/>
            <a:cxnLst/>
            <a:rect l="l" t="t" r="r" b="b"/>
            <a:pathLst>
              <a:path w="2969260" h="341630">
                <a:moveTo>
                  <a:pt x="2969260" y="0"/>
                </a:moveTo>
                <a:lnTo>
                  <a:pt x="0" y="0"/>
                </a:lnTo>
                <a:lnTo>
                  <a:pt x="0" y="341629"/>
                </a:lnTo>
                <a:lnTo>
                  <a:pt x="2969260" y="341629"/>
                </a:lnTo>
                <a:lnTo>
                  <a:pt x="296926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6090" y="1466850"/>
            <a:ext cx="2969260" cy="275717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70"/>
              </a:spcBef>
            </a:pP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mangiare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 </a:t>
            </a: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piatti </a:t>
            </a:r>
            <a:r>
              <a:rPr sz="1400" spc="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di </a:t>
            </a: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tutto il</a:t>
            </a:r>
            <a:r>
              <a:rPr sz="1400" spc="-1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mondo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06340" y="1483360"/>
            <a:ext cx="2114550" cy="275717"/>
          </a:xfrm>
          <a:prstGeom prst="rect">
            <a:avLst/>
          </a:prstGeom>
          <a:solidFill>
            <a:srgbClr val="99FFCC"/>
          </a:solidFill>
          <a:ln w="12579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470"/>
              </a:spcBef>
            </a:pP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avere </a:t>
            </a:r>
            <a:r>
              <a:rPr sz="1400" spc="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una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moda</a:t>
            </a:r>
            <a:r>
              <a:rPr sz="1400" spc="-7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comune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5650" y="3572509"/>
            <a:ext cx="1365250" cy="525528"/>
          </a:xfrm>
          <a:prstGeom prst="rect">
            <a:avLst/>
          </a:prstGeom>
          <a:solidFill>
            <a:srgbClr val="FFFF00"/>
          </a:solidFill>
          <a:ln w="12579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3820" marR="267335">
              <a:lnSpc>
                <a:spcPct val="116100"/>
              </a:lnSpc>
              <a:spcBef>
                <a:spcPts val="200"/>
              </a:spcBef>
            </a:pP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conoscere 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molte</a:t>
            </a:r>
            <a:r>
              <a:rPr sz="1400" spc="-1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lingue</a:t>
            </a:r>
          </a:p>
        </p:txBody>
      </p:sp>
      <p:sp>
        <p:nvSpPr>
          <p:cNvPr id="10" name="object 10"/>
          <p:cNvSpPr/>
          <p:nvPr/>
        </p:nvSpPr>
        <p:spPr>
          <a:xfrm>
            <a:off x="5507990" y="3068320"/>
            <a:ext cx="1440180" cy="1087120"/>
          </a:xfrm>
          <a:custGeom>
            <a:avLst/>
            <a:gdLst/>
            <a:ahLst/>
            <a:cxnLst/>
            <a:rect l="l" t="t" r="r" b="b"/>
            <a:pathLst>
              <a:path w="1440179" h="1087120">
                <a:moveTo>
                  <a:pt x="1440180" y="0"/>
                </a:moveTo>
                <a:lnTo>
                  <a:pt x="0" y="0"/>
                </a:lnTo>
                <a:lnTo>
                  <a:pt x="0" y="1087119"/>
                </a:lnTo>
                <a:lnTo>
                  <a:pt x="1440180" y="1087119"/>
                </a:lnTo>
                <a:lnTo>
                  <a:pt x="14401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07990" y="3068320"/>
            <a:ext cx="1440180" cy="103259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3820" marR="168910">
              <a:lnSpc>
                <a:spcPct val="116500"/>
              </a:lnSpc>
              <a:spcBef>
                <a:spcPts val="190"/>
              </a:spcBef>
            </a:pP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festeggiare le  tradizioni  altrui (come  Halloween</a:t>
            </a:r>
            <a:r>
              <a:rPr sz="1400" spc="-6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400" spc="1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…)</a:t>
            </a:r>
            <a:endParaRPr sz="1400" dirty="0">
              <a:solidFill>
                <a:schemeClr val="bg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7720" y="2059939"/>
            <a:ext cx="1871980" cy="839469"/>
          </a:xfrm>
          <a:prstGeom prst="rect">
            <a:avLst/>
          </a:prstGeom>
          <a:solidFill>
            <a:srgbClr val="99FF66"/>
          </a:solidFill>
          <a:ln w="12579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3820" marR="99060">
              <a:lnSpc>
                <a:spcPct val="116399"/>
              </a:lnSpc>
              <a:spcBef>
                <a:spcPts val="195"/>
              </a:spcBef>
            </a:pPr>
            <a:r>
              <a:rPr sz="1400" spc="-5" dirty="0">
                <a:latin typeface="Comic Sans MS"/>
                <a:cs typeface="Comic Sans MS"/>
              </a:rPr>
              <a:t>andare d’accordo  con tutti </a:t>
            </a:r>
            <a:r>
              <a:rPr sz="1400" dirty="0">
                <a:latin typeface="Comic Sans MS"/>
                <a:cs typeface="Comic Sans MS"/>
              </a:rPr>
              <a:t>i popoli del  mondo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3300" y="2204720"/>
            <a:ext cx="2655570" cy="342900"/>
          </a:xfrm>
          <a:prstGeom prst="rect">
            <a:avLst/>
          </a:prstGeom>
          <a:solidFill>
            <a:srgbClr val="FF9999"/>
          </a:solidFill>
          <a:ln w="12579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70"/>
              </a:spcBef>
            </a:pPr>
            <a:r>
              <a:rPr sz="1400" spc="-5" dirty="0">
                <a:latin typeface="Comic Sans MS"/>
                <a:cs typeface="Comic Sans MS"/>
              </a:rPr>
              <a:t>viaggiare </a:t>
            </a:r>
            <a:r>
              <a:rPr sz="1400" dirty="0">
                <a:latin typeface="Comic Sans MS"/>
                <a:cs typeface="Comic Sans MS"/>
              </a:rPr>
              <a:t>senza </a:t>
            </a:r>
            <a:r>
              <a:rPr sz="1400" spc="-5" dirty="0">
                <a:latin typeface="Comic Sans MS"/>
                <a:cs typeface="Comic Sans MS"/>
              </a:rPr>
              <a:t>paura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ovunque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869" y="2204720"/>
            <a:ext cx="1800860" cy="1087120"/>
          </a:xfrm>
          <a:prstGeom prst="rect">
            <a:avLst/>
          </a:prstGeom>
          <a:solidFill>
            <a:srgbClr val="FF9900"/>
          </a:solidFill>
          <a:ln w="12579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3820" marR="80645">
              <a:lnSpc>
                <a:spcPct val="116500"/>
              </a:lnSpc>
              <a:spcBef>
                <a:spcPts val="190"/>
              </a:spcBef>
            </a:pPr>
            <a:r>
              <a:rPr sz="1400" spc="-5" dirty="0">
                <a:latin typeface="Comic Sans MS"/>
                <a:cs typeface="Comic Sans MS"/>
              </a:rPr>
              <a:t>accendere </a:t>
            </a:r>
            <a:r>
              <a:rPr sz="1400" spc="5" dirty="0">
                <a:latin typeface="Comic Sans MS"/>
                <a:cs typeface="Comic Sans MS"/>
              </a:rPr>
              <a:t>il  </a:t>
            </a:r>
            <a:r>
              <a:rPr sz="1400" spc="-5" dirty="0">
                <a:latin typeface="Comic Sans MS"/>
                <a:cs typeface="Comic Sans MS"/>
              </a:rPr>
              <a:t>computer </a:t>
            </a:r>
            <a:r>
              <a:rPr sz="1400" dirty="0">
                <a:latin typeface="Comic Sans MS"/>
                <a:cs typeface="Comic Sans MS"/>
              </a:rPr>
              <a:t>e </a:t>
            </a:r>
            <a:r>
              <a:rPr sz="1400" spc="-5" dirty="0">
                <a:latin typeface="Comic Sans MS"/>
                <a:cs typeface="Comic Sans MS"/>
              </a:rPr>
              <a:t>visitare  tutti </a:t>
            </a:r>
            <a:r>
              <a:rPr sz="1400" dirty="0">
                <a:latin typeface="Comic Sans MS"/>
                <a:cs typeface="Comic Sans MS"/>
              </a:rPr>
              <a:t>i siti del  </a:t>
            </a:r>
            <a:r>
              <a:rPr sz="1400" spc="-5" dirty="0">
                <a:latin typeface="Comic Sans MS"/>
                <a:cs typeface="Comic Sans MS"/>
              </a:rPr>
              <a:t>mondo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9429" y="3429000"/>
            <a:ext cx="1296670" cy="838200"/>
          </a:xfrm>
          <a:prstGeom prst="rect">
            <a:avLst/>
          </a:prstGeom>
          <a:solidFill>
            <a:srgbClr val="FFCCCC"/>
          </a:solidFill>
          <a:ln w="12579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3820" marR="134620">
              <a:lnSpc>
                <a:spcPct val="116399"/>
              </a:lnSpc>
              <a:spcBef>
                <a:spcPts val="195"/>
              </a:spcBef>
            </a:pPr>
            <a:r>
              <a:rPr sz="1400" spc="-5" dirty="0">
                <a:latin typeface="Comic Sans MS"/>
                <a:cs typeface="Comic Sans MS"/>
              </a:rPr>
              <a:t>chattare con  </a:t>
            </a:r>
            <a:r>
              <a:rPr sz="1400" dirty="0">
                <a:latin typeface="Comic Sans MS"/>
                <a:cs typeface="Comic Sans MS"/>
              </a:rPr>
              <a:t>chiunque </a:t>
            </a:r>
            <a:r>
              <a:rPr sz="1400" spc="-5" dirty="0">
                <a:latin typeface="Comic Sans MS"/>
                <a:cs typeface="Comic Sans MS"/>
              </a:rPr>
              <a:t>in  </a:t>
            </a:r>
            <a:r>
              <a:rPr sz="1400" dirty="0">
                <a:latin typeface="Comic Sans MS"/>
                <a:cs typeface="Comic Sans MS"/>
              </a:rPr>
              <a:t>tempo</a:t>
            </a:r>
            <a:r>
              <a:rPr sz="1400" spc="-10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reale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79969" y="3788409"/>
            <a:ext cx="1296670" cy="1088390"/>
          </a:xfrm>
          <a:prstGeom prst="rect">
            <a:avLst/>
          </a:prstGeom>
          <a:solidFill>
            <a:srgbClr val="CCCC00"/>
          </a:solidFill>
          <a:ln w="12579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3820" marR="82550">
              <a:lnSpc>
                <a:spcPct val="116500"/>
              </a:lnSpc>
              <a:spcBef>
                <a:spcPts val="190"/>
              </a:spcBef>
            </a:pPr>
            <a:r>
              <a:rPr sz="1400" spc="-5" dirty="0">
                <a:latin typeface="Comic Sans MS"/>
                <a:cs typeface="Comic Sans MS"/>
              </a:rPr>
              <a:t>partecipare </a:t>
            </a:r>
            <a:r>
              <a:rPr sz="1400" dirty="0">
                <a:latin typeface="Comic Sans MS"/>
                <a:cs typeface="Comic Sans MS"/>
              </a:rPr>
              <a:t>a  </a:t>
            </a:r>
            <a:r>
              <a:rPr sz="1400" spc="-5" dirty="0">
                <a:latin typeface="Comic Sans MS"/>
                <a:cs typeface="Comic Sans MS"/>
              </a:rPr>
              <a:t>dei progetti  didattici </a:t>
            </a:r>
            <a:r>
              <a:rPr sz="1400" dirty="0">
                <a:latin typeface="Comic Sans MS"/>
                <a:cs typeface="Comic Sans MS"/>
              </a:rPr>
              <a:t>per  </a:t>
            </a:r>
            <a:r>
              <a:rPr sz="1400" spc="-5" dirty="0">
                <a:latin typeface="Comic Sans MS"/>
                <a:cs typeface="Comic Sans MS"/>
              </a:rPr>
              <a:t>l’intercultura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850" y="4652009"/>
            <a:ext cx="2449830" cy="839469"/>
          </a:xfrm>
          <a:custGeom>
            <a:avLst/>
            <a:gdLst/>
            <a:ahLst/>
            <a:cxnLst/>
            <a:rect l="l" t="t" r="r" b="b"/>
            <a:pathLst>
              <a:path w="2449830" h="839470">
                <a:moveTo>
                  <a:pt x="2449830" y="0"/>
                </a:moveTo>
                <a:lnTo>
                  <a:pt x="0" y="0"/>
                </a:lnTo>
                <a:lnTo>
                  <a:pt x="0" y="839469"/>
                </a:lnTo>
                <a:lnTo>
                  <a:pt x="2449830" y="839469"/>
                </a:lnTo>
                <a:lnTo>
                  <a:pt x="244983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3850" y="4652009"/>
            <a:ext cx="2449830" cy="774827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3820" marR="228600">
              <a:lnSpc>
                <a:spcPct val="116399"/>
              </a:lnSpc>
              <a:spcBef>
                <a:spcPts val="195"/>
              </a:spcBef>
            </a:pP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ascoltare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musica  </a:t>
            </a: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proveniente </a:t>
            </a:r>
            <a:r>
              <a:rPr sz="1400" spc="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da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ogni </a:t>
            </a: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parte 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del</a:t>
            </a:r>
            <a:r>
              <a:rPr sz="1400" spc="-9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mondo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94150" y="4439920"/>
            <a:ext cx="2774950" cy="590550"/>
          </a:xfrm>
          <a:prstGeom prst="rect">
            <a:avLst/>
          </a:prstGeom>
          <a:solidFill>
            <a:srgbClr val="99CCFF"/>
          </a:solidFill>
          <a:ln w="12579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3820" marR="131445">
              <a:lnSpc>
                <a:spcPct val="116100"/>
              </a:lnSpc>
              <a:spcBef>
                <a:spcPts val="200"/>
              </a:spcBef>
            </a:pPr>
            <a:r>
              <a:rPr sz="1400" spc="-5" dirty="0">
                <a:latin typeface="Comic Sans MS"/>
                <a:cs typeface="Comic Sans MS"/>
              </a:rPr>
              <a:t>vedere </a:t>
            </a:r>
            <a:r>
              <a:rPr sz="1400" dirty="0">
                <a:latin typeface="Comic Sans MS"/>
                <a:cs typeface="Comic Sans MS"/>
              </a:rPr>
              <a:t>programmi </a:t>
            </a:r>
            <a:r>
              <a:rPr sz="1400" spc="-5" dirty="0">
                <a:latin typeface="Comic Sans MS"/>
                <a:cs typeface="Comic Sans MS"/>
              </a:rPr>
              <a:t>televisivi da  tutti </a:t>
            </a:r>
            <a:r>
              <a:rPr sz="1400" dirty="0">
                <a:latin typeface="Comic Sans MS"/>
                <a:cs typeface="Comic Sans MS"/>
              </a:rPr>
              <a:t>i paesi </a:t>
            </a:r>
            <a:r>
              <a:rPr sz="1400" spc="-5" dirty="0">
                <a:latin typeface="Comic Sans MS"/>
                <a:cs typeface="Comic Sans MS"/>
              </a:rPr>
              <a:t>del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mondo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9310" y="5880100"/>
            <a:ext cx="2235200" cy="275717"/>
          </a:xfrm>
          <a:prstGeom prst="rect">
            <a:avLst/>
          </a:prstGeom>
          <a:solidFill>
            <a:srgbClr val="DCDCDC"/>
          </a:solidFill>
          <a:ln w="12579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70"/>
              </a:spcBef>
            </a:pP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essere liberi </a:t>
            </a:r>
            <a:r>
              <a:rPr sz="1400" spc="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di</a:t>
            </a:r>
            <a:r>
              <a:rPr sz="1400" spc="-3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scegliere</a:t>
            </a:r>
            <a:endParaRPr sz="1400" dirty="0">
              <a:solidFill>
                <a:schemeClr val="bg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34740" y="5299709"/>
            <a:ext cx="2089150" cy="839469"/>
          </a:xfrm>
          <a:custGeom>
            <a:avLst/>
            <a:gdLst/>
            <a:ahLst/>
            <a:cxnLst/>
            <a:rect l="l" t="t" r="r" b="b"/>
            <a:pathLst>
              <a:path w="2089150" h="839470">
                <a:moveTo>
                  <a:pt x="2089150" y="0"/>
                </a:moveTo>
                <a:lnTo>
                  <a:pt x="0" y="0"/>
                </a:lnTo>
                <a:lnTo>
                  <a:pt x="0" y="839469"/>
                </a:lnTo>
                <a:lnTo>
                  <a:pt x="2089150" y="839469"/>
                </a:lnTo>
                <a:lnTo>
                  <a:pt x="20891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34740" y="5299709"/>
            <a:ext cx="2089150" cy="839469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3820" marR="183515">
              <a:lnSpc>
                <a:spcPct val="116399"/>
              </a:lnSpc>
              <a:spcBef>
                <a:spcPts val="195"/>
              </a:spcBef>
            </a:pPr>
            <a:r>
              <a:rPr sz="1400" spc="-5" dirty="0">
                <a:latin typeface="Comic Sans MS"/>
                <a:cs typeface="Comic Sans MS"/>
              </a:rPr>
              <a:t>conoscere </a:t>
            </a:r>
            <a:r>
              <a:rPr sz="1400" dirty="0">
                <a:latin typeface="Comic Sans MS"/>
                <a:cs typeface="Comic Sans MS"/>
              </a:rPr>
              <a:t>persone o  compagni che </a:t>
            </a:r>
            <a:r>
              <a:rPr sz="1400" spc="-5" dirty="0">
                <a:latin typeface="Comic Sans MS"/>
                <a:cs typeface="Comic Sans MS"/>
              </a:rPr>
              <a:t>vengono  </a:t>
            </a:r>
            <a:r>
              <a:rPr sz="1400" dirty="0">
                <a:latin typeface="Comic Sans MS"/>
                <a:cs typeface="Comic Sans MS"/>
              </a:rPr>
              <a:t>da altri</a:t>
            </a:r>
            <a:r>
              <a:rPr sz="1400" spc="-10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paesi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59880" y="5805170"/>
            <a:ext cx="1708150" cy="757451"/>
          </a:xfrm>
          <a:prstGeom prst="rect">
            <a:avLst/>
          </a:prstGeom>
          <a:solidFill>
            <a:srgbClr val="BADFE2"/>
          </a:solidFill>
          <a:ln w="12579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2550" marR="373380">
              <a:lnSpc>
                <a:spcPct val="116399"/>
              </a:lnSpc>
              <a:spcBef>
                <a:spcPts val="195"/>
              </a:spcBef>
            </a:pPr>
            <a:r>
              <a:rPr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perdere </a:t>
            </a:r>
            <a:r>
              <a:rPr sz="1400" spc="-5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alcune  tradizioni,  costumi</a:t>
            </a:r>
            <a:endParaRPr sz="1400" dirty="0">
              <a:solidFill>
                <a:schemeClr val="bg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66230" y="3141979"/>
            <a:ext cx="775970" cy="65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7629" y="4508500"/>
            <a:ext cx="435609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09259" y="5805170"/>
            <a:ext cx="603250" cy="86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7720" y="1196339"/>
            <a:ext cx="1008379" cy="593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40650" y="1268730"/>
            <a:ext cx="925829" cy="881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-784283" y="153669"/>
            <a:ext cx="944443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9625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LA GLOBALIZZAZIONE </a:t>
            </a:r>
            <a:r>
              <a:rPr dirty="0">
                <a:solidFill>
                  <a:srgbClr val="333399"/>
                </a:solidFill>
              </a:rPr>
              <a:t>PER </a:t>
            </a:r>
            <a:r>
              <a:rPr spc="-5" dirty="0">
                <a:solidFill>
                  <a:srgbClr val="333399"/>
                </a:solidFill>
              </a:rPr>
              <a:t>NOI</a:t>
            </a:r>
            <a:r>
              <a:rPr spc="-1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08879" y="1015908"/>
            <a:ext cx="3911600" cy="577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40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Questa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tabella a fianco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illustra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diffusione delle nuove tecnologie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in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Italia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nel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mondo.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 Italia,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nel 2001, gli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utenti della  Rete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sono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aumentati del 9%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ed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oggi  sono arrivati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ad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essere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15,7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milioni  di persone, di cui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4%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ne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usufruisce  quasi tutti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giorni.</a:t>
            </a:r>
            <a:endParaRPr sz="1800">
              <a:latin typeface="Comic Sans MS"/>
              <a:cs typeface="Comic Sans MS"/>
            </a:endParaRPr>
          </a:p>
          <a:p>
            <a:pPr marL="12700" marR="34290">
              <a:lnSpc>
                <a:spcPct val="116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distribuzione non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omogenea. Il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28,4%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degli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utenti 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localizzato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nel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Nord-Est,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33,4% nel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Nord-Ovest.  Il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25,6%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degli utenti si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connette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dal  Centro della penisola,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infine il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13,5  percento lo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dal Sud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Italia.</a:t>
            </a:r>
            <a:endParaRPr sz="1800">
              <a:latin typeface="Comic Sans MS"/>
              <a:cs typeface="Comic Sans MS"/>
            </a:endParaRPr>
          </a:p>
          <a:p>
            <a:pPr marL="12700" marR="53975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70% degli utenti mondiali si  colloca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nel Nord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America ed in  Europa,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zone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tuttavia abitate da  solo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il 17%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della popolazione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globale.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070" y="1057910"/>
            <a:ext cx="4667250" cy="5266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13648" y="200883"/>
            <a:ext cx="91173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36235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DIFFUSIONE </a:t>
            </a:r>
            <a:r>
              <a:rPr spc="5" dirty="0">
                <a:solidFill>
                  <a:srgbClr val="333399"/>
                </a:solidFill>
              </a:rPr>
              <a:t>DI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838200"/>
            <a:ext cx="4533900" cy="5687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81257" y="838200"/>
            <a:ext cx="4039235" cy="5320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marR="368935">
              <a:lnSpc>
                <a:spcPct val="113500"/>
              </a:lnSpc>
            </a:pPr>
            <a:r>
              <a:rPr sz="1850" b="1" i="1" spc="-30" dirty="0">
                <a:solidFill>
                  <a:srgbClr val="FFFFFF"/>
                </a:solidFill>
                <a:latin typeface="Comic Sans MS"/>
                <a:cs typeface="Comic Sans MS"/>
              </a:rPr>
              <a:t>Classifica dei Paesi con maggiori  </a:t>
            </a:r>
            <a:r>
              <a:rPr sz="1850" b="1" i="1" spc="-25" dirty="0">
                <a:solidFill>
                  <a:srgbClr val="FFFFFF"/>
                </a:solidFill>
                <a:latin typeface="Comic Sans MS"/>
                <a:cs typeface="Comic Sans MS"/>
              </a:rPr>
              <a:t>utenti di</a:t>
            </a:r>
            <a:r>
              <a:rPr sz="1850" b="1" i="1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50" b="1" i="1" spc="-30" dirty="0">
                <a:solidFill>
                  <a:srgbClr val="FFFFFF"/>
                </a:solidFill>
                <a:latin typeface="Comic Sans MS"/>
                <a:cs typeface="Comic Sans MS"/>
              </a:rPr>
              <a:t>Internet</a:t>
            </a:r>
            <a:endParaRPr sz="1850" dirty="0">
              <a:latin typeface="Comic Sans MS"/>
              <a:cs typeface="Comic Sans MS"/>
            </a:endParaRPr>
          </a:p>
          <a:p>
            <a:pPr marL="8509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 primo posto ci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sono gli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USA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</a:t>
            </a:r>
            <a:endParaRPr sz="1800" dirty="0">
              <a:latin typeface="Comic Sans MS"/>
              <a:cs typeface="Comic Sans MS"/>
            </a:endParaRPr>
          </a:p>
          <a:p>
            <a:pPr marL="85090" marR="307975">
              <a:lnSpc>
                <a:spcPct val="116700"/>
              </a:lnSpc>
              <a:tabLst>
                <a:tab pos="579120" algn="l"/>
                <a:tab pos="250190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197.8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milioni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 utenti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usano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Internet (pari al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18.3%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degli  utenti totali),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al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secondo posto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c’è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 Cina con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119.5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milioni di persone  (11.1)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al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terzo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posto	il</a:t>
            </a:r>
            <a:r>
              <a:rPr sz="18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Giappone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	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86,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3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milioni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(8%).</a:t>
            </a:r>
            <a:endParaRPr sz="1800" dirty="0">
              <a:latin typeface="Comic Sans MS"/>
              <a:cs typeface="Comic Sans MS"/>
            </a:endParaRPr>
          </a:p>
          <a:p>
            <a:pPr marL="85090" marR="61849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L’Italia si trova all’ottavo posto  con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28,8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milioni di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utenti.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ts val="146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Possiamo vedere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gran parte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</a:t>
            </a:r>
            <a:endParaRPr sz="1800" dirty="0">
              <a:latin typeface="Comic Sans MS"/>
              <a:cs typeface="Comic Sans MS"/>
            </a:endParaRPr>
          </a:p>
          <a:p>
            <a:pPr marL="12700" marR="1651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questi paesi appartengono al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Nord del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mondo,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mentre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solo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alcuni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paesi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del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Sud compaiono in questa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classifica.</a:t>
            </a:r>
            <a:endParaRPr sz="1800" dirty="0">
              <a:latin typeface="Comic Sans MS"/>
              <a:cs typeface="Comic Sans MS"/>
            </a:endParaRPr>
          </a:p>
          <a:p>
            <a:pPr marL="12700" marR="5080">
              <a:lnSpc>
                <a:spcPct val="1167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Possiamo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quindi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dire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che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Internet non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bene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“globalizzato”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ma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è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un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8557" y="6145530"/>
            <a:ext cx="238696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99"/>
              </a:lnSpc>
            </a:pPr>
            <a:r>
              <a:rPr sz="1850" i="1" spc="-25" dirty="0">
                <a:solidFill>
                  <a:srgbClr val="FFFFFF"/>
                </a:solidFill>
                <a:latin typeface="Comic Sans MS"/>
                <a:cs typeface="Comic Sans MS"/>
              </a:rPr>
              <a:t>privilegio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dei soli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stati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industrializzati.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609600" y="178711"/>
            <a:ext cx="9448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36235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DIFFUSIONE </a:t>
            </a:r>
            <a:r>
              <a:rPr spc="5" dirty="0">
                <a:solidFill>
                  <a:srgbClr val="333399"/>
                </a:solidFill>
              </a:rPr>
              <a:t>DI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80" y="1334830"/>
            <a:ext cx="800039" cy="208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7780" y="1334830"/>
            <a:ext cx="6111119" cy="2183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1669" y="1468119"/>
            <a:ext cx="231775" cy="193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5660" y="4424679"/>
            <a:ext cx="1974850" cy="2139950"/>
          </a:xfrm>
          <a:custGeom>
            <a:avLst/>
            <a:gdLst/>
            <a:ahLst/>
            <a:cxnLst/>
            <a:rect l="l" t="t" r="r" b="b"/>
            <a:pathLst>
              <a:path w="1974850" h="2139950">
                <a:moveTo>
                  <a:pt x="454659" y="0"/>
                </a:moveTo>
                <a:lnTo>
                  <a:pt x="0" y="0"/>
                </a:lnTo>
                <a:lnTo>
                  <a:pt x="0" y="2139950"/>
                </a:lnTo>
                <a:lnTo>
                  <a:pt x="1974850" y="2139950"/>
                </a:lnTo>
                <a:lnTo>
                  <a:pt x="1974850" y="773430"/>
                </a:lnTo>
                <a:lnTo>
                  <a:pt x="546100" y="773430"/>
                </a:lnTo>
                <a:lnTo>
                  <a:pt x="547687" y="764540"/>
                </a:lnTo>
                <a:lnTo>
                  <a:pt x="361950" y="764540"/>
                </a:lnTo>
                <a:lnTo>
                  <a:pt x="361950" y="744220"/>
                </a:lnTo>
                <a:lnTo>
                  <a:pt x="358140" y="721360"/>
                </a:lnTo>
                <a:lnTo>
                  <a:pt x="354330" y="701040"/>
                </a:lnTo>
                <a:lnTo>
                  <a:pt x="346709" y="680720"/>
                </a:lnTo>
                <a:lnTo>
                  <a:pt x="328930" y="640080"/>
                </a:lnTo>
                <a:lnTo>
                  <a:pt x="321309" y="621030"/>
                </a:lnTo>
                <a:lnTo>
                  <a:pt x="313690" y="599440"/>
                </a:lnTo>
                <a:lnTo>
                  <a:pt x="303530" y="562610"/>
                </a:lnTo>
                <a:lnTo>
                  <a:pt x="299720" y="521970"/>
                </a:lnTo>
                <a:lnTo>
                  <a:pt x="303530" y="482600"/>
                </a:lnTo>
                <a:lnTo>
                  <a:pt x="313690" y="440690"/>
                </a:lnTo>
                <a:lnTo>
                  <a:pt x="337820" y="379730"/>
                </a:lnTo>
                <a:lnTo>
                  <a:pt x="392430" y="298450"/>
                </a:lnTo>
                <a:lnTo>
                  <a:pt x="415290" y="273050"/>
                </a:lnTo>
                <a:lnTo>
                  <a:pt x="436880" y="246380"/>
                </a:lnTo>
                <a:lnTo>
                  <a:pt x="459740" y="219710"/>
                </a:lnTo>
                <a:lnTo>
                  <a:pt x="474980" y="193040"/>
                </a:lnTo>
                <a:lnTo>
                  <a:pt x="483870" y="166370"/>
                </a:lnTo>
                <a:lnTo>
                  <a:pt x="486409" y="137160"/>
                </a:lnTo>
                <a:lnTo>
                  <a:pt x="485140" y="110490"/>
                </a:lnTo>
                <a:lnTo>
                  <a:pt x="480059" y="82550"/>
                </a:lnTo>
                <a:lnTo>
                  <a:pt x="473709" y="54610"/>
                </a:lnTo>
                <a:lnTo>
                  <a:pt x="463550" y="27940"/>
                </a:lnTo>
                <a:lnTo>
                  <a:pt x="454659" y="0"/>
                </a:lnTo>
                <a:close/>
              </a:path>
              <a:path w="1974850" h="2139950">
                <a:moveTo>
                  <a:pt x="1974850" y="0"/>
                </a:moveTo>
                <a:lnTo>
                  <a:pt x="985520" y="0"/>
                </a:lnTo>
                <a:lnTo>
                  <a:pt x="982979" y="27940"/>
                </a:lnTo>
                <a:lnTo>
                  <a:pt x="979170" y="54610"/>
                </a:lnTo>
                <a:lnTo>
                  <a:pt x="963929" y="107950"/>
                </a:lnTo>
                <a:lnTo>
                  <a:pt x="941070" y="160020"/>
                </a:lnTo>
                <a:lnTo>
                  <a:pt x="910590" y="210820"/>
                </a:lnTo>
                <a:lnTo>
                  <a:pt x="863600" y="256540"/>
                </a:lnTo>
                <a:lnTo>
                  <a:pt x="811529" y="288290"/>
                </a:lnTo>
                <a:lnTo>
                  <a:pt x="783590" y="300990"/>
                </a:lnTo>
                <a:lnTo>
                  <a:pt x="756920" y="314960"/>
                </a:lnTo>
                <a:lnTo>
                  <a:pt x="701040" y="341630"/>
                </a:lnTo>
                <a:lnTo>
                  <a:pt x="650240" y="375920"/>
                </a:lnTo>
                <a:lnTo>
                  <a:pt x="609600" y="420370"/>
                </a:lnTo>
                <a:lnTo>
                  <a:pt x="581660" y="469900"/>
                </a:lnTo>
                <a:lnTo>
                  <a:pt x="567690" y="527050"/>
                </a:lnTo>
                <a:lnTo>
                  <a:pt x="567690" y="556260"/>
                </a:lnTo>
                <a:lnTo>
                  <a:pt x="570230" y="584200"/>
                </a:lnTo>
                <a:lnTo>
                  <a:pt x="571500" y="610870"/>
                </a:lnTo>
                <a:lnTo>
                  <a:pt x="574040" y="638810"/>
                </a:lnTo>
                <a:lnTo>
                  <a:pt x="572770" y="668020"/>
                </a:lnTo>
                <a:lnTo>
                  <a:pt x="570230" y="697230"/>
                </a:lnTo>
                <a:lnTo>
                  <a:pt x="562610" y="731520"/>
                </a:lnTo>
                <a:lnTo>
                  <a:pt x="547370" y="770890"/>
                </a:lnTo>
                <a:lnTo>
                  <a:pt x="546100" y="773430"/>
                </a:lnTo>
                <a:lnTo>
                  <a:pt x="1974850" y="773430"/>
                </a:lnTo>
                <a:lnTo>
                  <a:pt x="1974850" y="0"/>
                </a:lnTo>
                <a:close/>
              </a:path>
              <a:path w="1974850" h="2139950">
                <a:moveTo>
                  <a:pt x="518159" y="408940"/>
                </a:moveTo>
                <a:lnTo>
                  <a:pt x="497840" y="438150"/>
                </a:lnTo>
                <a:lnTo>
                  <a:pt x="477520" y="463550"/>
                </a:lnTo>
                <a:lnTo>
                  <a:pt x="454659" y="487680"/>
                </a:lnTo>
                <a:lnTo>
                  <a:pt x="434340" y="513080"/>
                </a:lnTo>
                <a:lnTo>
                  <a:pt x="397509" y="565150"/>
                </a:lnTo>
                <a:lnTo>
                  <a:pt x="372109" y="623570"/>
                </a:lnTo>
                <a:lnTo>
                  <a:pt x="365759" y="684530"/>
                </a:lnTo>
                <a:lnTo>
                  <a:pt x="364490" y="723900"/>
                </a:lnTo>
                <a:lnTo>
                  <a:pt x="361950" y="764540"/>
                </a:lnTo>
                <a:lnTo>
                  <a:pt x="547687" y="764540"/>
                </a:lnTo>
                <a:lnTo>
                  <a:pt x="552450" y="737870"/>
                </a:lnTo>
                <a:lnTo>
                  <a:pt x="554990" y="704850"/>
                </a:lnTo>
                <a:lnTo>
                  <a:pt x="549910" y="674370"/>
                </a:lnTo>
                <a:lnTo>
                  <a:pt x="537210" y="645160"/>
                </a:lnTo>
                <a:lnTo>
                  <a:pt x="520700" y="617220"/>
                </a:lnTo>
                <a:lnTo>
                  <a:pt x="509270" y="589280"/>
                </a:lnTo>
                <a:lnTo>
                  <a:pt x="500380" y="560070"/>
                </a:lnTo>
                <a:lnTo>
                  <a:pt x="496570" y="529590"/>
                </a:lnTo>
                <a:lnTo>
                  <a:pt x="496570" y="499110"/>
                </a:lnTo>
                <a:lnTo>
                  <a:pt x="500380" y="468630"/>
                </a:lnTo>
                <a:lnTo>
                  <a:pt x="506730" y="439420"/>
                </a:lnTo>
                <a:lnTo>
                  <a:pt x="518159" y="40894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6309" y="5397500"/>
            <a:ext cx="212090" cy="101600"/>
          </a:xfrm>
          <a:custGeom>
            <a:avLst/>
            <a:gdLst/>
            <a:ahLst/>
            <a:cxnLst/>
            <a:rect l="l" t="t" r="r" b="b"/>
            <a:pathLst>
              <a:path w="212089" h="101600">
                <a:moveTo>
                  <a:pt x="0" y="0"/>
                </a:moveTo>
                <a:lnTo>
                  <a:pt x="2539" y="25400"/>
                </a:lnTo>
                <a:lnTo>
                  <a:pt x="5079" y="49530"/>
                </a:lnTo>
                <a:lnTo>
                  <a:pt x="6350" y="76200"/>
                </a:lnTo>
                <a:lnTo>
                  <a:pt x="8889" y="101600"/>
                </a:lnTo>
                <a:lnTo>
                  <a:pt x="212089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5133340"/>
            <a:ext cx="242570" cy="107950"/>
          </a:xfrm>
          <a:custGeom>
            <a:avLst/>
            <a:gdLst/>
            <a:ahLst/>
            <a:cxnLst/>
            <a:rect l="l" t="t" r="r" b="b"/>
            <a:pathLst>
              <a:path w="242570" h="107950">
                <a:moveTo>
                  <a:pt x="242570" y="0"/>
                </a:moveTo>
                <a:lnTo>
                  <a:pt x="0" y="0"/>
                </a:lnTo>
                <a:lnTo>
                  <a:pt x="20320" y="53340"/>
                </a:lnTo>
                <a:lnTo>
                  <a:pt x="27939" y="80010"/>
                </a:lnTo>
                <a:lnTo>
                  <a:pt x="35560" y="107950"/>
                </a:lnTo>
                <a:lnTo>
                  <a:pt x="24257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5629" y="4573270"/>
            <a:ext cx="236220" cy="219710"/>
          </a:xfrm>
          <a:custGeom>
            <a:avLst/>
            <a:gdLst/>
            <a:ahLst/>
            <a:cxnLst/>
            <a:rect l="l" t="t" r="r" b="b"/>
            <a:pathLst>
              <a:path w="236220" h="219710">
                <a:moveTo>
                  <a:pt x="236219" y="0"/>
                </a:moveTo>
                <a:lnTo>
                  <a:pt x="0" y="128269"/>
                </a:lnTo>
                <a:lnTo>
                  <a:pt x="12700" y="139699"/>
                </a:lnTo>
                <a:lnTo>
                  <a:pt x="34289" y="161289"/>
                </a:lnTo>
                <a:lnTo>
                  <a:pt x="46989" y="172719"/>
                </a:lnTo>
                <a:lnTo>
                  <a:pt x="57150" y="184149"/>
                </a:lnTo>
                <a:lnTo>
                  <a:pt x="68580" y="195579"/>
                </a:lnTo>
                <a:lnTo>
                  <a:pt x="78739" y="207009"/>
                </a:lnTo>
                <a:lnTo>
                  <a:pt x="90169" y="219709"/>
                </a:lnTo>
                <a:lnTo>
                  <a:pt x="2362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5809" y="4833620"/>
            <a:ext cx="252729" cy="168910"/>
          </a:xfrm>
          <a:custGeom>
            <a:avLst/>
            <a:gdLst/>
            <a:ahLst/>
            <a:cxnLst/>
            <a:rect l="l" t="t" r="r" b="b"/>
            <a:pathLst>
              <a:path w="252729" h="168910">
                <a:moveTo>
                  <a:pt x="252729" y="0"/>
                </a:moveTo>
                <a:lnTo>
                  <a:pt x="0" y="64769"/>
                </a:lnTo>
                <a:lnTo>
                  <a:pt x="8889" y="76199"/>
                </a:lnTo>
                <a:lnTo>
                  <a:pt x="17779" y="90169"/>
                </a:lnTo>
                <a:lnTo>
                  <a:pt x="25400" y="101599"/>
                </a:lnTo>
                <a:lnTo>
                  <a:pt x="34289" y="114299"/>
                </a:lnTo>
                <a:lnTo>
                  <a:pt x="40639" y="128269"/>
                </a:lnTo>
                <a:lnTo>
                  <a:pt x="48260" y="142239"/>
                </a:lnTo>
                <a:lnTo>
                  <a:pt x="55879" y="154939"/>
                </a:lnTo>
                <a:lnTo>
                  <a:pt x="63500" y="168909"/>
                </a:lnTo>
                <a:lnTo>
                  <a:pt x="25272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7350" y="4366259"/>
            <a:ext cx="199390" cy="255270"/>
          </a:xfrm>
          <a:custGeom>
            <a:avLst/>
            <a:gdLst/>
            <a:ahLst/>
            <a:cxnLst/>
            <a:rect l="l" t="t" r="r" b="b"/>
            <a:pathLst>
              <a:path w="199389" h="255270">
                <a:moveTo>
                  <a:pt x="199389" y="0"/>
                </a:moveTo>
                <a:lnTo>
                  <a:pt x="0" y="185419"/>
                </a:lnTo>
                <a:lnTo>
                  <a:pt x="15239" y="193039"/>
                </a:lnTo>
                <a:lnTo>
                  <a:pt x="43180" y="210819"/>
                </a:lnTo>
                <a:lnTo>
                  <a:pt x="57150" y="218439"/>
                </a:lnTo>
                <a:lnTo>
                  <a:pt x="69850" y="227329"/>
                </a:lnTo>
                <a:lnTo>
                  <a:pt x="83819" y="236219"/>
                </a:lnTo>
                <a:lnTo>
                  <a:pt x="96519" y="246379"/>
                </a:lnTo>
                <a:lnTo>
                  <a:pt x="110489" y="255269"/>
                </a:lnTo>
                <a:lnTo>
                  <a:pt x="19938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10" y="4664709"/>
            <a:ext cx="317500" cy="146050"/>
          </a:xfrm>
          <a:custGeom>
            <a:avLst/>
            <a:gdLst/>
            <a:ahLst/>
            <a:cxnLst/>
            <a:rect l="l" t="t" r="r" b="b"/>
            <a:pathLst>
              <a:path w="317500" h="146050">
                <a:moveTo>
                  <a:pt x="200659" y="0"/>
                </a:moveTo>
                <a:lnTo>
                  <a:pt x="144779" y="7619"/>
                </a:lnTo>
                <a:lnTo>
                  <a:pt x="102869" y="44450"/>
                </a:lnTo>
                <a:lnTo>
                  <a:pt x="93979" y="86359"/>
                </a:lnTo>
                <a:lnTo>
                  <a:pt x="0" y="106679"/>
                </a:lnTo>
                <a:lnTo>
                  <a:pt x="118109" y="137159"/>
                </a:lnTo>
                <a:lnTo>
                  <a:pt x="317500" y="146050"/>
                </a:lnTo>
                <a:lnTo>
                  <a:pt x="317500" y="95250"/>
                </a:lnTo>
                <a:lnTo>
                  <a:pt x="311150" y="57150"/>
                </a:lnTo>
                <a:lnTo>
                  <a:pt x="278129" y="19050"/>
                </a:lnTo>
                <a:lnTo>
                  <a:pt x="229869" y="2539"/>
                </a:lnTo>
                <a:lnTo>
                  <a:pt x="200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3939" y="5619750"/>
            <a:ext cx="505459" cy="128270"/>
          </a:xfrm>
          <a:custGeom>
            <a:avLst/>
            <a:gdLst/>
            <a:ahLst/>
            <a:cxnLst/>
            <a:rect l="l" t="t" r="r" b="b"/>
            <a:pathLst>
              <a:path w="505459" h="128270">
                <a:moveTo>
                  <a:pt x="0" y="128269"/>
                </a:moveTo>
                <a:lnTo>
                  <a:pt x="505459" y="128269"/>
                </a:lnTo>
                <a:lnTo>
                  <a:pt x="505459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810" y="5190490"/>
            <a:ext cx="124460" cy="445770"/>
          </a:xfrm>
          <a:custGeom>
            <a:avLst/>
            <a:gdLst/>
            <a:ahLst/>
            <a:cxnLst/>
            <a:rect l="l" t="t" r="r" b="b"/>
            <a:pathLst>
              <a:path w="124459" h="445770">
                <a:moveTo>
                  <a:pt x="85090" y="0"/>
                </a:moveTo>
                <a:lnTo>
                  <a:pt x="35559" y="0"/>
                </a:lnTo>
                <a:lnTo>
                  <a:pt x="0" y="445770"/>
                </a:lnTo>
                <a:lnTo>
                  <a:pt x="124459" y="445770"/>
                </a:lnTo>
                <a:lnTo>
                  <a:pt x="85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9530" y="5189220"/>
            <a:ext cx="125730" cy="445770"/>
          </a:xfrm>
          <a:custGeom>
            <a:avLst/>
            <a:gdLst/>
            <a:ahLst/>
            <a:cxnLst/>
            <a:rect l="l" t="t" r="r" b="b"/>
            <a:pathLst>
              <a:path w="125730" h="445770">
                <a:moveTo>
                  <a:pt x="83819" y="0"/>
                </a:moveTo>
                <a:lnTo>
                  <a:pt x="36829" y="0"/>
                </a:lnTo>
                <a:lnTo>
                  <a:pt x="0" y="445769"/>
                </a:lnTo>
                <a:lnTo>
                  <a:pt x="125729" y="44576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1660" y="4719320"/>
            <a:ext cx="1344930" cy="1338580"/>
          </a:xfrm>
          <a:custGeom>
            <a:avLst/>
            <a:gdLst/>
            <a:ahLst/>
            <a:cxnLst/>
            <a:rect l="l" t="t" r="r" b="b"/>
            <a:pathLst>
              <a:path w="1344930" h="1338579">
                <a:moveTo>
                  <a:pt x="273050" y="205739"/>
                </a:moveTo>
                <a:lnTo>
                  <a:pt x="246379" y="205739"/>
                </a:lnTo>
                <a:lnTo>
                  <a:pt x="213359" y="210819"/>
                </a:lnTo>
                <a:lnTo>
                  <a:pt x="209550" y="226059"/>
                </a:lnTo>
                <a:lnTo>
                  <a:pt x="210819" y="262889"/>
                </a:lnTo>
                <a:lnTo>
                  <a:pt x="217169" y="314959"/>
                </a:lnTo>
                <a:lnTo>
                  <a:pt x="227329" y="373379"/>
                </a:lnTo>
                <a:lnTo>
                  <a:pt x="237489" y="433069"/>
                </a:lnTo>
                <a:lnTo>
                  <a:pt x="246379" y="482599"/>
                </a:lnTo>
                <a:lnTo>
                  <a:pt x="254000" y="519429"/>
                </a:lnTo>
                <a:lnTo>
                  <a:pt x="256539" y="532129"/>
                </a:lnTo>
                <a:lnTo>
                  <a:pt x="378459" y="726439"/>
                </a:lnTo>
                <a:lnTo>
                  <a:pt x="365759" y="734059"/>
                </a:lnTo>
                <a:lnTo>
                  <a:pt x="349250" y="744219"/>
                </a:lnTo>
                <a:lnTo>
                  <a:pt x="304800" y="775969"/>
                </a:lnTo>
                <a:lnTo>
                  <a:pt x="248919" y="824229"/>
                </a:lnTo>
                <a:lnTo>
                  <a:pt x="220979" y="854709"/>
                </a:lnTo>
                <a:lnTo>
                  <a:pt x="191769" y="890269"/>
                </a:lnTo>
                <a:lnTo>
                  <a:pt x="161289" y="928369"/>
                </a:lnTo>
                <a:lnTo>
                  <a:pt x="132079" y="972819"/>
                </a:lnTo>
                <a:lnTo>
                  <a:pt x="104139" y="1021079"/>
                </a:lnTo>
                <a:lnTo>
                  <a:pt x="77469" y="1074419"/>
                </a:lnTo>
                <a:lnTo>
                  <a:pt x="53339" y="1132839"/>
                </a:lnTo>
                <a:lnTo>
                  <a:pt x="30479" y="1196339"/>
                </a:lnTo>
                <a:lnTo>
                  <a:pt x="12700" y="1264919"/>
                </a:lnTo>
                <a:lnTo>
                  <a:pt x="0" y="1338579"/>
                </a:lnTo>
                <a:lnTo>
                  <a:pt x="212089" y="1338579"/>
                </a:lnTo>
                <a:lnTo>
                  <a:pt x="243839" y="1291589"/>
                </a:lnTo>
                <a:lnTo>
                  <a:pt x="276859" y="1249679"/>
                </a:lnTo>
                <a:lnTo>
                  <a:pt x="308609" y="1211579"/>
                </a:lnTo>
                <a:lnTo>
                  <a:pt x="340359" y="1174749"/>
                </a:lnTo>
                <a:lnTo>
                  <a:pt x="373379" y="1144269"/>
                </a:lnTo>
                <a:lnTo>
                  <a:pt x="402589" y="1117599"/>
                </a:lnTo>
                <a:lnTo>
                  <a:pt x="434339" y="1092199"/>
                </a:lnTo>
                <a:lnTo>
                  <a:pt x="488950" y="1054099"/>
                </a:lnTo>
                <a:lnTo>
                  <a:pt x="538479" y="1024889"/>
                </a:lnTo>
                <a:lnTo>
                  <a:pt x="576579" y="1007109"/>
                </a:lnTo>
                <a:lnTo>
                  <a:pt x="591819" y="1002029"/>
                </a:lnTo>
                <a:lnTo>
                  <a:pt x="603250" y="996949"/>
                </a:lnTo>
                <a:lnTo>
                  <a:pt x="610869" y="995679"/>
                </a:lnTo>
                <a:lnTo>
                  <a:pt x="1064848" y="995679"/>
                </a:lnTo>
                <a:lnTo>
                  <a:pt x="1057909" y="977899"/>
                </a:lnTo>
                <a:lnTo>
                  <a:pt x="1036319" y="925829"/>
                </a:lnTo>
                <a:lnTo>
                  <a:pt x="1012189" y="875029"/>
                </a:lnTo>
                <a:lnTo>
                  <a:pt x="986789" y="826769"/>
                </a:lnTo>
                <a:lnTo>
                  <a:pt x="958850" y="779779"/>
                </a:lnTo>
                <a:lnTo>
                  <a:pt x="928369" y="736599"/>
                </a:lnTo>
                <a:lnTo>
                  <a:pt x="897889" y="698499"/>
                </a:lnTo>
                <a:lnTo>
                  <a:pt x="1045209" y="469899"/>
                </a:lnTo>
                <a:lnTo>
                  <a:pt x="1327707" y="469899"/>
                </a:lnTo>
                <a:lnTo>
                  <a:pt x="1322070" y="440689"/>
                </a:lnTo>
                <a:lnTo>
                  <a:pt x="1299209" y="379729"/>
                </a:lnTo>
                <a:lnTo>
                  <a:pt x="1272539" y="327659"/>
                </a:lnTo>
                <a:lnTo>
                  <a:pt x="1239520" y="285749"/>
                </a:lnTo>
                <a:lnTo>
                  <a:pt x="1205229" y="250189"/>
                </a:lnTo>
                <a:lnTo>
                  <a:pt x="1190715" y="240029"/>
                </a:lnTo>
                <a:lnTo>
                  <a:pt x="394969" y="240029"/>
                </a:lnTo>
                <a:lnTo>
                  <a:pt x="373379" y="238759"/>
                </a:lnTo>
                <a:lnTo>
                  <a:pt x="353059" y="232409"/>
                </a:lnTo>
                <a:lnTo>
                  <a:pt x="335279" y="224789"/>
                </a:lnTo>
                <a:lnTo>
                  <a:pt x="316229" y="215899"/>
                </a:lnTo>
                <a:lnTo>
                  <a:pt x="297179" y="209549"/>
                </a:lnTo>
                <a:lnTo>
                  <a:pt x="273050" y="205739"/>
                </a:lnTo>
                <a:close/>
              </a:path>
              <a:path w="1344930" h="1338579">
                <a:moveTo>
                  <a:pt x="1064848" y="995679"/>
                </a:moveTo>
                <a:lnTo>
                  <a:pt x="610869" y="995679"/>
                </a:lnTo>
                <a:lnTo>
                  <a:pt x="810259" y="1338579"/>
                </a:lnTo>
                <a:lnTo>
                  <a:pt x="1169670" y="1338579"/>
                </a:lnTo>
                <a:lnTo>
                  <a:pt x="1167129" y="1328419"/>
                </a:lnTo>
                <a:lnTo>
                  <a:pt x="1162050" y="1310639"/>
                </a:lnTo>
                <a:lnTo>
                  <a:pt x="1156970" y="1285239"/>
                </a:lnTo>
                <a:lnTo>
                  <a:pt x="1149350" y="1253489"/>
                </a:lnTo>
                <a:lnTo>
                  <a:pt x="1139189" y="1216659"/>
                </a:lnTo>
                <a:lnTo>
                  <a:pt x="1125220" y="1173479"/>
                </a:lnTo>
                <a:lnTo>
                  <a:pt x="1111250" y="1127759"/>
                </a:lnTo>
                <a:lnTo>
                  <a:pt x="1096009" y="1080769"/>
                </a:lnTo>
                <a:lnTo>
                  <a:pt x="1078229" y="1029969"/>
                </a:lnTo>
                <a:lnTo>
                  <a:pt x="1064848" y="995679"/>
                </a:lnTo>
                <a:close/>
              </a:path>
              <a:path w="1344930" h="1338579">
                <a:moveTo>
                  <a:pt x="1327707" y="469899"/>
                </a:moveTo>
                <a:lnTo>
                  <a:pt x="1045209" y="469899"/>
                </a:lnTo>
                <a:lnTo>
                  <a:pt x="1096009" y="486409"/>
                </a:lnTo>
                <a:lnTo>
                  <a:pt x="1139189" y="516889"/>
                </a:lnTo>
                <a:lnTo>
                  <a:pt x="1172209" y="556259"/>
                </a:lnTo>
                <a:lnTo>
                  <a:pt x="1201420" y="600709"/>
                </a:lnTo>
                <a:lnTo>
                  <a:pt x="1220470" y="642619"/>
                </a:lnTo>
                <a:lnTo>
                  <a:pt x="1235709" y="679449"/>
                </a:lnTo>
                <a:lnTo>
                  <a:pt x="1242059" y="704849"/>
                </a:lnTo>
                <a:lnTo>
                  <a:pt x="1245870" y="715009"/>
                </a:lnTo>
                <a:lnTo>
                  <a:pt x="1343659" y="688339"/>
                </a:lnTo>
                <a:lnTo>
                  <a:pt x="1344929" y="594359"/>
                </a:lnTo>
                <a:lnTo>
                  <a:pt x="1336039" y="513079"/>
                </a:lnTo>
                <a:lnTo>
                  <a:pt x="1327707" y="469899"/>
                </a:lnTo>
                <a:close/>
              </a:path>
              <a:path w="1344930" h="1338579">
                <a:moveTo>
                  <a:pt x="610869" y="0"/>
                </a:moveTo>
                <a:lnTo>
                  <a:pt x="584200" y="0"/>
                </a:lnTo>
                <a:lnTo>
                  <a:pt x="570229" y="3809"/>
                </a:lnTo>
                <a:lnTo>
                  <a:pt x="558800" y="6349"/>
                </a:lnTo>
                <a:lnTo>
                  <a:pt x="541019" y="15239"/>
                </a:lnTo>
                <a:lnTo>
                  <a:pt x="535939" y="20319"/>
                </a:lnTo>
                <a:lnTo>
                  <a:pt x="533400" y="21589"/>
                </a:lnTo>
                <a:lnTo>
                  <a:pt x="532129" y="22859"/>
                </a:lnTo>
                <a:lnTo>
                  <a:pt x="501650" y="204469"/>
                </a:lnTo>
                <a:lnTo>
                  <a:pt x="500379" y="205739"/>
                </a:lnTo>
                <a:lnTo>
                  <a:pt x="496569" y="208279"/>
                </a:lnTo>
                <a:lnTo>
                  <a:pt x="487679" y="214629"/>
                </a:lnTo>
                <a:lnTo>
                  <a:pt x="474979" y="219709"/>
                </a:lnTo>
                <a:lnTo>
                  <a:pt x="461009" y="226059"/>
                </a:lnTo>
                <a:lnTo>
                  <a:pt x="443229" y="232409"/>
                </a:lnTo>
                <a:lnTo>
                  <a:pt x="420369" y="236219"/>
                </a:lnTo>
                <a:lnTo>
                  <a:pt x="394969" y="240029"/>
                </a:lnTo>
                <a:lnTo>
                  <a:pt x="1190715" y="240029"/>
                </a:lnTo>
                <a:lnTo>
                  <a:pt x="1167129" y="223519"/>
                </a:lnTo>
                <a:lnTo>
                  <a:pt x="1150918" y="214629"/>
                </a:lnTo>
                <a:lnTo>
                  <a:pt x="817879" y="214629"/>
                </a:lnTo>
                <a:lnTo>
                  <a:pt x="793750" y="213359"/>
                </a:lnTo>
                <a:lnTo>
                  <a:pt x="769619" y="209549"/>
                </a:lnTo>
                <a:lnTo>
                  <a:pt x="744219" y="207009"/>
                </a:lnTo>
                <a:lnTo>
                  <a:pt x="717550" y="201929"/>
                </a:lnTo>
                <a:lnTo>
                  <a:pt x="695959" y="33019"/>
                </a:lnTo>
                <a:lnTo>
                  <a:pt x="681989" y="24129"/>
                </a:lnTo>
                <a:lnTo>
                  <a:pt x="669289" y="17779"/>
                </a:lnTo>
                <a:lnTo>
                  <a:pt x="655319" y="12699"/>
                </a:lnTo>
                <a:lnTo>
                  <a:pt x="643889" y="7619"/>
                </a:lnTo>
                <a:lnTo>
                  <a:pt x="631189" y="5079"/>
                </a:lnTo>
                <a:lnTo>
                  <a:pt x="610869" y="0"/>
                </a:lnTo>
                <a:close/>
              </a:path>
              <a:path w="1344930" h="1338579">
                <a:moveTo>
                  <a:pt x="1013459" y="173989"/>
                </a:moveTo>
                <a:lnTo>
                  <a:pt x="979169" y="173989"/>
                </a:lnTo>
                <a:lnTo>
                  <a:pt x="948689" y="177799"/>
                </a:lnTo>
                <a:lnTo>
                  <a:pt x="923289" y="184149"/>
                </a:lnTo>
                <a:lnTo>
                  <a:pt x="904239" y="191769"/>
                </a:lnTo>
                <a:lnTo>
                  <a:pt x="881379" y="201929"/>
                </a:lnTo>
                <a:lnTo>
                  <a:pt x="861059" y="208279"/>
                </a:lnTo>
                <a:lnTo>
                  <a:pt x="838200" y="213359"/>
                </a:lnTo>
                <a:lnTo>
                  <a:pt x="817879" y="214629"/>
                </a:lnTo>
                <a:lnTo>
                  <a:pt x="1150918" y="214629"/>
                </a:lnTo>
                <a:lnTo>
                  <a:pt x="1127759" y="201929"/>
                </a:lnTo>
                <a:lnTo>
                  <a:pt x="1088389" y="187959"/>
                </a:lnTo>
                <a:lnTo>
                  <a:pt x="1049020" y="179069"/>
                </a:lnTo>
                <a:lnTo>
                  <a:pt x="1013459" y="173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650" y="6050279"/>
            <a:ext cx="2500630" cy="471170"/>
          </a:xfrm>
          <a:custGeom>
            <a:avLst/>
            <a:gdLst/>
            <a:ahLst/>
            <a:cxnLst/>
            <a:rect l="l" t="t" r="r" b="b"/>
            <a:pathLst>
              <a:path w="2500629" h="471170">
                <a:moveTo>
                  <a:pt x="2500629" y="0"/>
                </a:moveTo>
                <a:lnTo>
                  <a:pt x="0" y="0"/>
                </a:lnTo>
                <a:lnTo>
                  <a:pt x="210819" y="471170"/>
                </a:lnTo>
                <a:lnTo>
                  <a:pt x="2407920" y="149860"/>
                </a:lnTo>
                <a:lnTo>
                  <a:pt x="2500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2819" y="5748020"/>
            <a:ext cx="664210" cy="341630"/>
          </a:xfrm>
          <a:custGeom>
            <a:avLst/>
            <a:gdLst/>
            <a:ahLst/>
            <a:cxnLst/>
            <a:rect l="l" t="t" r="r" b="b"/>
            <a:pathLst>
              <a:path w="664210" h="341629">
                <a:moveTo>
                  <a:pt x="664210" y="341629"/>
                </a:moveTo>
                <a:lnTo>
                  <a:pt x="664210" y="0"/>
                </a:lnTo>
                <a:lnTo>
                  <a:pt x="0" y="0"/>
                </a:lnTo>
                <a:lnTo>
                  <a:pt x="0" y="341629"/>
                </a:lnTo>
                <a:lnTo>
                  <a:pt x="664210" y="341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6169" y="576580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3180" y="0"/>
                </a:lnTo>
              </a:path>
            </a:pathLst>
          </a:custGeom>
          <a:ln w="4318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0469" y="576580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4318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7310" y="57658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4318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2880" y="576580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3179" y="0"/>
                </a:lnTo>
              </a:path>
            </a:pathLst>
          </a:custGeom>
          <a:ln w="4318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6169" y="588073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3180" y="0"/>
                </a:lnTo>
              </a:path>
            </a:pathLst>
          </a:custGeom>
          <a:ln w="444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0469" y="588073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444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7310" y="588073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444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2880" y="588073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3179" y="0"/>
                </a:lnTo>
              </a:path>
            </a:pathLst>
          </a:custGeom>
          <a:ln w="444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61639" y="5422900"/>
            <a:ext cx="430530" cy="171450"/>
          </a:xfrm>
          <a:custGeom>
            <a:avLst/>
            <a:gdLst/>
            <a:ahLst/>
            <a:cxnLst/>
            <a:rect l="l" t="t" r="r" b="b"/>
            <a:pathLst>
              <a:path w="430529" h="171450">
                <a:moveTo>
                  <a:pt x="356870" y="0"/>
                </a:moveTo>
                <a:lnTo>
                  <a:pt x="339089" y="0"/>
                </a:lnTo>
                <a:lnTo>
                  <a:pt x="321310" y="2540"/>
                </a:lnTo>
                <a:lnTo>
                  <a:pt x="68580" y="71119"/>
                </a:lnTo>
                <a:lnTo>
                  <a:pt x="25400" y="97790"/>
                </a:lnTo>
                <a:lnTo>
                  <a:pt x="1270" y="138430"/>
                </a:lnTo>
                <a:lnTo>
                  <a:pt x="0" y="154940"/>
                </a:lnTo>
                <a:lnTo>
                  <a:pt x="1270" y="171450"/>
                </a:lnTo>
                <a:lnTo>
                  <a:pt x="430530" y="53340"/>
                </a:lnTo>
                <a:lnTo>
                  <a:pt x="422910" y="38100"/>
                </a:lnTo>
                <a:lnTo>
                  <a:pt x="388620" y="6350"/>
                </a:lnTo>
                <a:lnTo>
                  <a:pt x="356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5450" y="5492750"/>
            <a:ext cx="483870" cy="321310"/>
          </a:xfrm>
          <a:custGeom>
            <a:avLst/>
            <a:gdLst/>
            <a:ahLst/>
            <a:cxnLst/>
            <a:rect l="l" t="t" r="r" b="b"/>
            <a:pathLst>
              <a:path w="483870" h="321310">
                <a:moveTo>
                  <a:pt x="429260" y="0"/>
                </a:moveTo>
                <a:lnTo>
                  <a:pt x="0" y="116840"/>
                </a:lnTo>
                <a:lnTo>
                  <a:pt x="55880" y="321309"/>
                </a:lnTo>
                <a:lnTo>
                  <a:pt x="483870" y="203200"/>
                </a:lnTo>
                <a:lnTo>
                  <a:pt x="429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60700" y="5615940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39" h="74929">
                <a:moveTo>
                  <a:pt x="33019" y="0"/>
                </a:moveTo>
                <a:lnTo>
                  <a:pt x="0" y="8890"/>
                </a:lnTo>
                <a:lnTo>
                  <a:pt x="19050" y="74930"/>
                </a:lnTo>
                <a:lnTo>
                  <a:pt x="53339" y="64770"/>
                </a:lnTo>
                <a:lnTo>
                  <a:pt x="33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6600" y="5556250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10" h="74929">
                <a:moveTo>
                  <a:pt x="34289" y="0"/>
                </a:moveTo>
                <a:lnTo>
                  <a:pt x="0" y="8890"/>
                </a:lnTo>
                <a:lnTo>
                  <a:pt x="20320" y="74930"/>
                </a:lnTo>
                <a:lnTo>
                  <a:pt x="54610" y="64769"/>
                </a:lnTo>
                <a:lnTo>
                  <a:pt x="34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18789" y="5339079"/>
            <a:ext cx="251460" cy="171450"/>
          </a:xfrm>
          <a:custGeom>
            <a:avLst/>
            <a:gdLst/>
            <a:ahLst/>
            <a:cxnLst/>
            <a:rect l="l" t="t" r="r" b="b"/>
            <a:pathLst>
              <a:path w="251460" h="171450">
                <a:moveTo>
                  <a:pt x="220980" y="0"/>
                </a:moveTo>
                <a:lnTo>
                  <a:pt x="0" y="60960"/>
                </a:lnTo>
                <a:lnTo>
                  <a:pt x="30480" y="171450"/>
                </a:lnTo>
                <a:lnTo>
                  <a:pt x="59690" y="162560"/>
                </a:lnTo>
                <a:lnTo>
                  <a:pt x="38100" y="83820"/>
                </a:lnTo>
                <a:lnTo>
                  <a:pt x="200660" y="38100"/>
                </a:lnTo>
                <a:lnTo>
                  <a:pt x="231490" y="38100"/>
                </a:lnTo>
                <a:lnTo>
                  <a:pt x="220980" y="0"/>
                </a:lnTo>
                <a:close/>
              </a:path>
              <a:path w="251460" h="171450">
                <a:moveTo>
                  <a:pt x="231490" y="38100"/>
                </a:moveTo>
                <a:lnTo>
                  <a:pt x="200660" y="38100"/>
                </a:lnTo>
                <a:lnTo>
                  <a:pt x="222250" y="116840"/>
                </a:lnTo>
                <a:lnTo>
                  <a:pt x="251460" y="110490"/>
                </a:lnTo>
                <a:lnTo>
                  <a:pt x="23149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77060" y="4930140"/>
            <a:ext cx="303530" cy="411480"/>
          </a:xfrm>
          <a:custGeom>
            <a:avLst/>
            <a:gdLst/>
            <a:ahLst/>
            <a:cxnLst/>
            <a:rect l="l" t="t" r="r" b="b"/>
            <a:pathLst>
              <a:path w="303530" h="411479">
                <a:moveTo>
                  <a:pt x="187959" y="0"/>
                </a:moveTo>
                <a:lnTo>
                  <a:pt x="181609" y="2540"/>
                </a:lnTo>
                <a:lnTo>
                  <a:pt x="160019" y="6350"/>
                </a:lnTo>
                <a:lnTo>
                  <a:pt x="132079" y="17780"/>
                </a:lnTo>
                <a:lnTo>
                  <a:pt x="97789" y="35560"/>
                </a:lnTo>
                <a:lnTo>
                  <a:pt x="63500" y="66040"/>
                </a:lnTo>
                <a:lnTo>
                  <a:pt x="34289" y="105410"/>
                </a:lnTo>
                <a:lnTo>
                  <a:pt x="10159" y="160020"/>
                </a:lnTo>
                <a:lnTo>
                  <a:pt x="0" y="229870"/>
                </a:lnTo>
                <a:lnTo>
                  <a:pt x="0" y="232410"/>
                </a:lnTo>
                <a:lnTo>
                  <a:pt x="1269" y="240030"/>
                </a:lnTo>
                <a:lnTo>
                  <a:pt x="2539" y="250190"/>
                </a:lnTo>
                <a:lnTo>
                  <a:pt x="5079" y="265430"/>
                </a:lnTo>
                <a:lnTo>
                  <a:pt x="11429" y="280670"/>
                </a:lnTo>
                <a:lnTo>
                  <a:pt x="19050" y="300990"/>
                </a:lnTo>
                <a:lnTo>
                  <a:pt x="40639" y="337820"/>
                </a:lnTo>
                <a:lnTo>
                  <a:pt x="77469" y="373380"/>
                </a:lnTo>
                <a:lnTo>
                  <a:pt x="129539" y="400050"/>
                </a:lnTo>
                <a:lnTo>
                  <a:pt x="200659" y="411480"/>
                </a:lnTo>
                <a:lnTo>
                  <a:pt x="243839" y="408940"/>
                </a:lnTo>
                <a:lnTo>
                  <a:pt x="292100" y="401320"/>
                </a:lnTo>
                <a:lnTo>
                  <a:pt x="303529" y="102870"/>
                </a:lnTo>
                <a:lnTo>
                  <a:pt x="187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0900" y="5086350"/>
            <a:ext cx="434340" cy="302260"/>
          </a:xfrm>
          <a:custGeom>
            <a:avLst/>
            <a:gdLst/>
            <a:ahLst/>
            <a:cxnLst/>
            <a:rect l="l" t="t" r="r" b="b"/>
            <a:pathLst>
              <a:path w="434339" h="302260">
                <a:moveTo>
                  <a:pt x="78739" y="0"/>
                </a:moveTo>
                <a:lnTo>
                  <a:pt x="72389" y="3810"/>
                </a:lnTo>
                <a:lnTo>
                  <a:pt x="57150" y="12700"/>
                </a:lnTo>
                <a:lnTo>
                  <a:pt x="38100" y="26669"/>
                </a:lnTo>
                <a:lnTo>
                  <a:pt x="19050" y="49530"/>
                </a:lnTo>
                <a:lnTo>
                  <a:pt x="3810" y="77469"/>
                </a:lnTo>
                <a:lnTo>
                  <a:pt x="0" y="111760"/>
                </a:lnTo>
                <a:lnTo>
                  <a:pt x="8889" y="152400"/>
                </a:lnTo>
                <a:lnTo>
                  <a:pt x="35560" y="199390"/>
                </a:lnTo>
                <a:lnTo>
                  <a:pt x="312419" y="219709"/>
                </a:lnTo>
                <a:lnTo>
                  <a:pt x="370839" y="302259"/>
                </a:lnTo>
                <a:lnTo>
                  <a:pt x="434339" y="243840"/>
                </a:lnTo>
                <a:lnTo>
                  <a:pt x="434339" y="241300"/>
                </a:lnTo>
                <a:lnTo>
                  <a:pt x="431800" y="233680"/>
                </a:lnTo>
                <a:lnTo>
                  <a:pt x="429260" y="223519"/>
                </a:lnTo>
                <a:lnTo>
                  <a:pt x="406400" y="172719"/>
                </a:lnTo>
                <a:lnTo>
                  <a:pt x="375919" y="132080"/>
                </a:lnTo>
                <a:lnTo>
                  <a:pt x="354330" y="113030"/>
                </a:lnTo>
                <a:lnTo>
                  <a:pt x="342900" y="102869"/>
                </a:lnTo>
                <a:lnTo>
                  <a:pt x="330200" y="92710"/>
                </a:lnTo>
                <a:lnTo>
                  <a:pt x="314960" y="82550"/>
                </a:lnTo>
                <a:lnTo>
                  <a:pt x="298450" y="71119"/>
                </a:lnTo>
                <a:lnTo>
                  <a:pt x="280669" y="60960"/>
                </a:lnTo>
                <a:lnTo>
                  <a:pt x="262889" y="52069"/>
                </a:lnTo>
                <a:lnTo>
                  <a:pt x="243839" y="41910"/>
                </a:lnTo>
                <a:lnTo>
                  <a:pt x="222250" y="33019"/>
                </a:lnTo>
                <a:lnTo>
                  <a:pt x="200660" y="25400"/>
                </a:lnTo>
                <a:lnTo>
                  <a:pt x="177800" y="17780"/>
                </a:lnTo>
                <a:lnTo>
                  <a:pt x="153669" y="12700"/>
                </a:lnTo>
                <a:lnTo>
                  <a:pt x="130810" y="6350"/>
                </a:lnTo>
                <a:lnTo>
                  <a:pt x="105410" y="3810"/>
                </a:lnTo>
                <a:lnTo>
                  <a:pt x="7873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5710" y="5072379"/>
            <a:ext cx="267970" cy="203200"/>
          </a:xfrm>
          <a:custGeom>
            <a:avLst/>
            <a:gdLst/>
            <a:ahLst/>
            <a:cxnLst/>
            <a:rect l="l" t="t" r="r" b="b"/>
            <a:pathLst>
              <a:path w="267969" h="203200">
                <a:moveTo>
                  <a:pt x="176275" y="41910"/>
                </a:moveTo>
                <a:lnTo>
                  <a:pt x="45719" y="41910"/>
                </a:lnTo>
                <a:lnTo>
                  <a:pt x="62229" y="44450"/>
                </a:lnTo>
                <a:lnTo>
                  <a:pt x="80009" y="46990"/>
                </a:lnTo>
                <a:lnTo>
                  <a:pt x="97789" y="54610"/>
                </a:lnTo>
                <a:lnTo>
                  <a:pt x="116839" y="67310"/>
                </a:lnTo>
                <a:lnTo>
                  <a:pt x="35559" y="160020"/>
                </a:lnTo>
                <a:lnTo>
                  <a:pt x="59689" y="203200"/>
                </a:lnTo>
                <a:lnTo>
                  <a:pt x="148589" y="106680"/>
                </a:lnTo>
                <a:lnTo>
                  <a:pt x="265175" y="106680"/>
                </a:lnTo>
                <a:lnTo>
                  <a:pt x="241426" y="85090"/>
                </a:lnTo>
                <a:lnTo>
                  <a:pt x="212089" y="85090"/>
                </a:lnTo>
                <a:lnTo>
                  <a:pt x="203200" y="73660"/>
                </a:lnTo>
                <a:lnTo>
                  <a:pt x="190500" y="57150"/>
                </a:lnTo>
                <a:lnTo>
                  <a:pt x="176275" y="41910"/>
                </a:lnTo>
                <a:close/>
              </a:path>
              <a:path w="267969" h="203200">
                <a:moveTo>
                  <a:pt x="265175" y="106680"/>
                </a:moveTo>
                <a:lnTo>
                  <a:pt x="148589" y="106680"/>
                </a:lnTo>
                <a:lnTo>
                  <a:pt x="152400" y="114300"/>
                </a:lnTo>
                <a:lnTo>
                  <a:pt x="162559" y="132080"/>
                </a:lnTo>
                <a:lnTo>
                  <a:pt x="165100" y="140970"/>
                </a:lnTo>
                <a:lnTo>
                  <a:pt x="149859" y="157480"/>
                </a:lnTo>
                <a:lnTo>
                  <a:pt x="191769" y="194310"/>
                </a:lnTo>
                <a:lnTo>
                  <a:pt x="267969" y="109220"/>
                </a:lnTo>
                <a:lnTo>
                  <a:pt x="265175" y="106680"/>
                </a:lnTo>
                <a:close/>
              </a:path>
              <a:path w="267969" h="203200">
                <a:moveTo>
                  <a:pt x="226059" y="71120"/>
                </a:moveTo>
                <a:lnTo>
                  <a:pt x="212089" y="85090"/>
                </a:lnTo>
                <a:lnTo>
                  <a:pt x="241426" y="85090"/>
                </a:lnTo>
                <a:lnTo>
                  <a:pt x="226059" y="71120"/>
                </a:lnTo>
                <a:close/>
              </a:path>
              <a:path w="267969" h="203200">
                <a:moveTo>
                  <a:pt x="85089" y="0"/>
                </a:moveTo>
                <a:lnTo>
                  <a:pt x="44450" y="2540"/>
                </a:lnTo>
                <a:lnTo>
                  <a:pt x="0" y="17780"/>
                </a:lnTo>
                <a:lnTo>
                  <a:pt x="11429" y="49530"/>
                </a:lnTo>
                <a:lnTo>
                  <a:pt x="15239" y="48260"/>
                </a:lnTo>
                <a:lnTo>
                  <a:pt x="20319" y="46990"/>
                </a:lnTo>
                <a:lnTo>
                  <a:pt x="45719" y="41910"/>
                </a:lnTo>
                <a:lnTo>
                  <a:pt x="176275" y="41910"/>
                </a:lnTo>
                <a:lnTo>
                  <a:pt x="172719" y="38100"/>
                </a:lnTo>
                <a:lnTo>
                  <a:pt x="148589" y="20320"/>
                </a:lnTo>
                <a:lnTo>
                  <a:pt x="119379" y="6350"/>
                </a:lnTo>
                <a:lnTo>
                  <a:pt x="8508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29179" y="5344159"/>
            <a:ext cx="125730" cy="144780"/>
          </a:xfrm>
          <a:custGeom>
            <a:avLst/>
            <a:gdLst/>
            <a:ahLst/>
            <a:cxnLst/>
            <a:rect l="l" t="t" r="r" b="b"/>
            <a:pathLst>
              <a:path w="125730" h="144779">
                <a:moveTo>
                  <a:pt x="92709" y="0"/>
                </a:moveTo>
                <a:lnTo>
                  <a:pt x="0" y="101599"/>
                </a:lnTo>
                <a:lnTo>
                  <a:pt x="46989" y="144779"/>
                </a:lnTo>
                <a:lnTo>
                  <a:pt x="125730" y="62229"/>
                </a:lnTo>
                <a:lnTo>
                  <a:pt x="9270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32800" y="6026150"/>
            <a:ext cx="43180" cy="679450"/>
          </a:xfrm>
          <a:custGeom>
            <a:avLst/>
            <a:gdLst/>
            <a:ahLst/>
            <a:cxnLst/>
            <a:rect l="l" t="t" r="r" b="b"/>
            <a:pathLst>
              <a:path w="43179" h="679450">
                <a:moveTo>
                  <a:pt x="0" y="679450"/>
                </a:moveTo>
                <a:lnTo>
                  <a:pt x="0" y="0"/>
                </a:lnTo>
                <a:lnTo>
                  <a:pt x="43179" y="44450"/>
                </a:lnTo>
                <a:lnTo>
                  <a:pt x="43179" y="635000"/>
                </a:lnTo>
                <a:lnTo>
                  <a:pt x="0" y="6794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5650" y="1267460"/>
            <a:ext cx="2160270" cy="1292860"/>
          </a:xfrm>
          <a:prstGeom prst="rect">
            <a:avLst/>
          </a:prstGeom>
          <a:solidFill>
            <a:srgbClr val="FFFFFF"/>
          </a:solidFill>
          <a:ln w="9344">
            <a:solidFill>
              <a:srgbClr val="FF33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5090" marR="81915">
              <a:lnSpc>
                <a:spcPct val="93700"/>
              </a:lnSpc>
              <a:spcBef>
                <a:spcPts val="30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Le multinazionali sono  imprese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possiedono 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altre imprese dislocate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in  varie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parti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mondo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per 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ragioni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di convenienza  economica.</a:t>
            </a:r>
            <a:endParaRPr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3129" y="3276600"/>
            <a:ext cx="1270" cy="304800"/>
          </a:xfrm>
          <a:custGeom>
            <a:avLst/>
            <a:gdLst/>
            <a:ahLst/>
            <a:cxnLst/>
            <a:rect l="l" t="t" r="r" b="b"/>
            <a:pathLst>
              <a:path w="1270" h="304800">
                <a:moveTo>
                  <a:pt x="0" y="304800"/>
                </a:moveTo>
                <a:lnTo>
                  <a:pt x="1270" y="304800"/>
                </a:lnTo>
                <a:lnTo>
                  <a:pt x="127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9600" y="3276600"/>
            <a:ext cx="1270" cy="304800"/>
          </a:xfrm>
          <a:custGeom>
            <a:avLst/>
            <a:gdLst/>
            <a:ahLst/>
            <a:cxnLst/>
            <a:rect l="l" t="t" r="r" b="b"/>
            <a:pathLst>
              <a:path w="1270" h="304800">
                <a:moveTo>
                  <a:pt x="0" y="304800"/>
                </a:moveTo>
                <a:lnTo>
                  <a:pt x="1270" y="304800"/>
                </a:lnTo>
                <a:lnTo>
                  <a:pt x="127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600" y="3276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0870" y="3277870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0" y="0"/>
                </a:moveTo>
                <a:lnTo>
                  <a:pt x="302259" y="0"/>
                </a:lnTo>
                <a:lnTo>
                  <a:pt x="302259" y="302259"/>
                </a:lnTo>
                <a:lnTo>
                  <a:pt x="0" y="302259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0870" y="3277870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0" y="0"/>
                </a:moveTo>
                <a:lnTo>
                  <a:pt x="302259" y="0"/>
                </a:lnTo>
                <a:lnTo>
                  <a:pt x="302259" y="302259"/>
                </a:lnTo>
                <a:lnTo>
                  <a:pt x="0" y="3022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2140" y="3279140"/>
            <a:ext cx="21589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1820" y="980439"/>
            <a:ext cx="5553709" cy="5553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5197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7164" y="132019"/>
            <a:ext cx="853312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8395">
              <a:lnSpc>
                <a:spcPct val="100000"/>
              </a:lnSpc>
            </a:pPr>
            <a:r>
              <a:rPr lang="it-IT" sz="2400" spc="-5" dirty="0" smtClean="0"/>
              <a:t>GLOBALIZZAZIONE E MULTINAZIONALI</a:t>
            </a:r>
            <a:r>
              <a:rPr lang="it-IT" spc="-5" dirty="0" smtClean="0"/>
              <a:t>								 </a:t>
            </a:r>
            <a:endParaRPr spc="-5" dirty="0"/>
          </a:p>
        </p:txBody>
      </p:sp>
      <p:sp>
        <p:nvSpPr>
          <p:cNvPr id="15" name="object 15"/>
          <p:cNvSpPr/>
          <p:nvPr/>
        </p:nvSpPr>
        <p:spPr>
          <a:xfrm>
            <a:off x="755650" y="4149090"/>
            <a:ext cx="2089150" cy="1893570"/>
          </a:xfrm>
          <a:custGeom>
            <a:avLst/>
            <a:gdLst/>
            <a:ahLst/>
            <a:cxnLst/>
            <a:rect l="l" t="t" r="r" b="b"/>
            <a:pathLst>
              <a:path w="2089150" h="1893570">
                <a:moveTo>
                  <a:pt x="0" y="0"/>
                </a:moveTo>
                <a:lnTo>
                  <a:pt x="2089150" y="0"/>
                </a:lnTo>
                <a:lnTo>
                  <a:pt x="208915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650" y="4149090"/>
            <a:ext cx="2089150" cy="1893570"/>
          </a:xfrm>
          <a:custGeom>
            <a:avLst/>
            <a:gdLst/>
            <a:ahLst/>
            <a:cxnLst/>
            <a:rect l="l" t="t" r="r" b="b"/>
            <a:pathLst>
              <a:path w="2089150" h="1893570">
                <a:moveTo>
                  <a:pt x="0" y="0"/>
                </a:moveTo>
                <a:lnTo>
                  <a:pt x="2089150" y="0"/>
                </a:lnTo>
                <a:lnTo>
                  <a:pt x="2089150" y="1893570"/>
                </a:lnTo>
                <a:lnTo>
                  <a:pt x="0" y="189357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5650" y="4191741"/>
            <a:ext cx="2089150" cy="185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87630">
              <a:lnSpc>
                <a:spcPct val="9370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L'insieme di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tutte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le  imprese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che 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appartengono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una 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stessa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multinazionale  formano un gruppo  multinazionale,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nel 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caso sia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di dimensioni 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molto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grandi, diventa un  conglomerato.</a:t>
            </a:r>
            <a:endParaRPr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9144000" y="135890"/>
                </a:lnTo>
                <a:lnTo>
                  <a:pt x="914400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200"/>
            <a:ext cx="9144000" cy="6273800"/>
          </a:xfrm>
          <a:custGeom>
            <a:avLst/>
            <a:gdLst/>
            <a:ahLst/>
            <a:cxnLst/>
            <a:rect l="l" t="t" r="r" b="b"/>
            <a:pathLst>
              <a:path w="9144000" h="6273800">
                <a:moveTo>
                  <a:pt x="0" y="6273800"/>
                </a:moveTo>
                <a:lnTo>
                  <a:pt x="9144000" y="6273800"/>
                </a:lnTo>
                <a:lnTo>
                  <a:pt x="9144000" y="0"/>
                </a:lnTo>
                <a:lnTo>
                  <a:pt x="0" y="0"/>
                </a:lnTo>
                <a:lnTo>
                  <a:pt x="0" y="6273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630" y="4869179"/>
            <a:ext cx="2593340" cy="177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3620" y="835660"/>
            <a:ext cx="1800860" cy="175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7490" y="2781300"/>
            <a:ext cx="2000250" cy="200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2179" y="5017770"/>
            <a:ext cx="2880360" cy="14898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71755" rIns="0" bIns="0" rtlCol="0">
            <a:spAutoFit/>
          </a:bodyPr>
          <a:lstStyle/>
          <a:p>
            <a:pPr marL="124460" marR="264795">
              <a:lnSpc>
                <a:spcPct val="93700"/>
              </a:lnSpc>
              <a:spcBef>
                <a:spcPts val="565"/>
              </a:spcBef>
            </a:pP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imprese sovrannazionali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l'orientamento internazionale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è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ancora più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spiccato e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non  esistono condizionamenti legati  alla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struttura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dell'impresa od  anche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 fattori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di carattere  psicologico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 giuridico.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850" y="908050"/>
            <a:ext cx="3059430" cy="1002030"/>
          </a:xfrm>
          <a:custGeom>
            <a:avLst/>
            <a:gdLst/>
            <a:ahLst/>
            <a:cxnLst/>
            <a:rect l="l" t="t" r="r" b="b"/>
            <a:pathLst>
              <a:path w="3059429" h="1002030">
                <a:moveTo>
                  <a:pt x="0" y="0"/>
                </a:moveTo>
                <a:lnTo>
                  <a:pt x="3059429" y="0"/>
                </a:lnTo>
                <a:lnTo>
                  <a:pt x="3059429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850" y="908050"/>
            <a:ext cx="3059430" cy="1002030"/>
          </a:xfrm>
          <a:custGeom>
            <a:avLst/>
            <a:gdLst/>
            <a:ahLst/>
            <a:cxnLst/>
            <a:rect l="l" t="t" r="r" b="b"/>
            <a:pathLst>
              <a:path w="3059429" h="1002030">
                <a:moveTo>
                  <a:pt x="0" y="0"/>
                </a:moveTo>
                <a:lnTo>
                  <a:pt x="3059429" y="0"/>
                </a:lnTo>
                <a:lnTo>
                  <a:pt x="3059429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ln w="7619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3850" y="949004"/>
            <a:ext cx="3059430" cy="915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421640">
              <a:lnSpc>
                <a:spcPct val="93100"/>
              </a:lnSpc>
            </a:pP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Oggi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preferisce però  suddividere le imprese che  hanno sedi in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molte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parti del 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mondo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in quattro</a:t>
            </a:r>
            <a:r>
              <a:rPr sz="16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categorie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2939" y="3213100"/>
            <a:ext cx="2881630" cy="129667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45085" rIns="0" bIns="0" rtlCol="0">
            <a:spAutoFit/>
          </a:bodyPr>
          <a:lstStyle/>
          <a:p>
            <a:pPr marL="90170" marR="346710">
              <a:lnSpc>
                <a:spcPct val="93700"/>
              </a:lnSpc>
              <a:spcBef>
                <a:spcPts val="355"/>
              </a:spcBef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imprese </a:t>
            </a: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multinazionali 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caratterizzate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da un chiaro ed  effettivo "orientamento  internazionale",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ma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sede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dei 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processi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decisionali rimane  all'interno del paese</a:t>
            </a:r>
            <a:r>
              <a:rPr sz="14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d'origine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459" y="3141979"/>
            <a:ext cx="2447290" cy="10972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46355" rIns="0" bIns="0" rtlCol="0">
            <a:spAutoFit/>
          </a:bodyPr>
          <a:lstStyle/>
          <a:p>
            <a:pPr marL="88900" marR="129539">
              <a:lnSpc>
                <a:spcPct val="93700"/>
              </a:lnSpc>
              <a:spcBef>
                <a:spcPts val="365"/>
              </a:spcBef>
            </a:pP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imprese </a:t>
            </a: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internazionali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intrattengono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attività con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l'estero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le gestiscono  tramite uno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specifico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"ufficio  estero“.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6809" y="980439"/>
            <a:ext cx="2593340" cy="129794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47625" rIns="0" bIns="0" rtlCol="0">
            <a:spAutoFit/>
          </a:bodyPr>
          <a:lstStyle/>
          <a:p>
            <a:pPr marL="89535" marR="247650">
              <a:lnSpc>
                <a:spcPct val="93600"/>
              </a:lnSpc>
              <a:spcBef>
                <a:spcPts val="375"/>
              </a:spcBef>
            </a:pP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imprese transnazionali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imprese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ripartite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tra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azionisti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di paesi diversi, il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cui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"centro  decisionale" non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legato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condizionamenti di carattere  nazionale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08400" y="4724400"/>
            <a:ext cx="190500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3588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3419"/>
            <a:ext cx="9144000" cy="448309"/>
          </a:xfrm>
          <a:custGeom>
            <a:avLst/>
            <a:gdLst/>
            <a:ahLst/>
            <a:cxnLst/>
            <a:rect l="l" t="t" r="r" b="b"/>
            <a:pathLst>
              <a:path w="9144000" h="448309">
                <a:moveTo>
                  <a:pt x="0" y="0"/>
                </a:moveTo>
                <a:lnTo>
                  <a:pt x="9144000" y="0"/>
                </a:lnTo>
                <a:lnTo>
                  <a:pt x="9144000" y="448309"/>
                </a:lnTo>
                <a:lnTo>
                  <a:pt x="0" y="44830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218051" y="203157"/>
            <a:ext cx="93859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8395">
              <a:lnSpc>
                <a:spcPct val="100000"/>
              </a:lnSpc>
            </a:pPr>
            <a:r>
              <a:rPr lang="it-IT" spc="-5" dirty="0"/>
              <a:t>GLOBALIZZAZIONE E </a:t>
            </a:r>
            <a:r>
              <a:rPr lang="it-IT" spc="-5" dirty="0" smtClean="0"/>
              <a:t>MULTINAZIONALI</a:t>
            </a:r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124</TotalTime>
  <Words>2505</Words>
  <Application>Microsoft Office PowerPoint</Application>
  <PresentationFormat>Presentazione su schermo (4:3)</PresentationFormat>
  <Paragraphs>254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Chiller</vt:lpstr>
      <vt:lpstr>Comic Sans MS</vt:lpstr>
      <vt:lpstr>Times New Roman</vt:lpstr>
      <vt:lpstr>Celestiale</vt:lpstr>
      <vt:lpstr>GLOBALIZZAZIONE</vt:lpstr>
      <vt:lpstr>PRIME ATTIVITA'</vt:lpstr>
      <vt:lpstr>BRAINSTORMING</vt:lpstr>
      <vt:lpstr>LA GLOBALIZZAZIONE PER NOI …</vt:lpstr>
      <vt:lpstr>DIFFUSIONE DI INTERNET</vt:lpstr>
      <vt:lpstr>DIFFUSIONE DI INTERNET</vt:lpstr>
      <vt:lpstr>Presentazione standard di PowerPoint</vt:lpstr>
      <vt:lpstr>GLOBALIZZAZIONE E MULTINAZIONALI         </vt:lpstr>
      <vt:lpstr>GLOBALIZZAZIONE E MULTINAZIONALI</vt:lpstr>
      <vt:lpstr>Presentazione standard di PowerPoint</vt:lpstr>
      <vt:lpstr>LE PIANTAGIONI</vt:lpstr>
      <vt:lpstr>LE PIANTAGIONI SONO ELEMENTI NEGATIVI?</vt:lpstr>
      <vt:lpstr>LE COLTIVAZIONI INTENSIVE</vt:lpstr>
      <vt:lpstr>LA COLTIVAZIONE INTENSIVA</vt:lpstr>
      <vt:lpstr>LE PIANTAGIONI SONO SOGGETTE AI FATTORI CLIMATICI?</vt:lpstr>
      <vt:lpstr>LO SFRUTTAMENTO DEI BRACCIANTI</vt:lpstr>
      <vt:lpstr>IL VIAGGIO DELLE BANANE</vt:lpstr>
      <vt:lpstr>IL VIAGGIO DELLE BANANE</vt:lpstr>
      <vt:lpstr>Presentazione standard di PowerPoint</vt:lpstr>
      <vt:lpstr>Il lavoro minorile</vt:lpstr>
      <vt:lpstr>Il lavoro minorile</vt:lpstr>
      <vt:lpstr>Il lavoro minorile</vt:lpstr>
      <vt:lpstr>Il lavoro minorile</vt:lpstr>
      <vt:lpstr>I BAMBINI CONSIDERATI CONSUMatori</vt:lpstr>
      <vt:lpstr>I bambini considerati consumatori</vt:lpstr>
      <vt:lpstr>I bambini considerati consumatori</vt:lpstr>
      <vt:lpstr>I BAMBINI CONSIDERATI CONSUMATORI</vt:lpstr>
      <vt:lpstr>La soglia di povertà e la  definizione del povero</vt:lpstr>
      <vt:lpstr>LO SPRECO DI RISORSE</vt:lpstr>
      <vt:lpstr>La soglia di povertà</vt:lpstr>
      <vt:lpstr>LO SPRECO DI RISORSE E LO SVILUPPO NON SOSTENIBILE</vt:lpstr>
      <vt:lpstr>LO SPRECO DI RISORSE E LO SVILUPPO NON SOSTENIBILE</vt:lpstr>
      <vt:lpstr>Presentazione standard di PowerPoint</vt:lpstr>
      <vt:lpstr>CHE FARE?</vt:lpstr>
      <vt:lpstr>CHE FARE?</vt:lpstr>
      <vt:lpstr>Presentazione standard di PowerPoint</vt:lpstr>
      <vt:lpstr>CHE FARE?</vt:lpstr>
      <vt:lpstr>CHE FARE?</vt:lpstr>
      <vt:lpstr>CHE FARE?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fcereda</dc:creator>
  <cp:lastModifiedBy>Lucia</cp:lastModifiedBy>
  <cp:revision>11</cp:revision>
  <dcterms:created xsi:type="dcterms:W3CDTF">2016-02-25T12:24:30Z</dcterms:created>
  <dcterms:modified xsi:type="dcterms:W3CDTF">2016-03-13T16:40:43Z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2007-06-28T00:00:00Z</vt:filetime>
  </property>
  <property fmtid="{D5CDD505-2E9C-101B-9397-08002B2CF9AE}" pid="3" name="Creator">
    <vt:lpwstr>Impress</vt:lpwstr>
  </property>
  <property fmtid="{D5CDD505-2E9C-101B-9397-08002B2CF9AE}" pid="4" name="LastSaved">
    <vt:filetime>2016-02-25T00:00:00Z</vt:filetime>
  </property>
</Properties>
</file>